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7"/>
  </p:notesMasterIdLst>
  <p:sldIdLst>
    <p:sldId id="316" r:id="rId4"/>
    <p:sldId id="272" r:id="rId5"/>
    <p:sldId id="309" r:id="rId6"/>
    <p:sldId id="268" r:id="rId7"/>
    <p:sldId id="261" r:id="rId8"/>
    <p:sldId id="307" r:id="rId9"/>
    <p:sldId id="292" r:id="rId10"/>
    <p:sldId id="280" r:id="rId11"/>
    <p:sldId id="291" r:id="rId12"/>
    <p:sldId id="308" r:id="rId13"/>
    <p:sldId id="310" r:id="rId14"/>
    <p:sldId id="314" r:id="rId15"/>
    <p:sldId id="304" r:id="rId16"/>
    <p:sldId id="274" r:id="rId17"/>
    <p:sldId id="311" r:id="rId18"/>
    <p:sldId id="295" r:id="rId19"/>
    <p:sldId id="298" r:id="rId20"/>
    <p:sldId id="312" r:id="rId21"/>
    <p:sldId id="319" r:id="rId22"/>
    <p:sldId id="297" r:id="rId23"/>
    <p:sldId id="315" r:id="rId24"/>
    <p:sldId id="260" r:id="rId25"/>
    <p:sldId id="318" r:id="rId2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75" autoAdjust="0"/>
    <p:restoredTop sz="94650"/>
  </p:normalViewPr>
  <p:slideViewPr>
    <p:cSldViewPr snapToGrid="0">
      <p:cViewPr varScale="1">
        <p:scale>
          <a:sx n="63" d="100"/>
          <a:sy n="63" d="100"/>
        </p:scale>
        <p:origin x="1020" y="48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Training Loss</c:v>
          </c:tx>
          <c:spPr>
            <a:ln w="28575" cap="rnd">
              <a:solidFill>
                <a:srgbClr val="87ADDB"/>
              </a:solidFill>
              <a:round/>
            </a:ln>
            <a:effectLst/>
          </c:spPr>
          <c:marker>
            <c:symbol val="none"/>
          </c:marker>
          <c:cat>
            <c:numRef>
              <c:f>Sheet2!$A$2:$A$202</c:f>
              <c:numCache>
                <c:formatCode>General</c:formatCode>
                <c:ptCount val="2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</c:numCache>
            </c:numRef>
          </c:cat>
          <c:val>
            <c:numRef>
              <c:f>Sheet2!$B$2:$B$202</c:f>
              <c:numCache>
                <c:formatCode>General</c:formatCode>
                <c:ptCount val="201"/>
                <c:pt idx="1">
                  <c:v>2.2587066024577802</c:v>
                </c:pt>
                <c:pt idx="2">
                  <c:v>2.0047084684107399</c:v>
                </c:pt>
                <c:pt idx="3">
                  <c:v>1.9210053999547601</c:v>
                </c:pt>
                <c:pt idx="4">
                  <c:v>1.8562640182071799</c:v>
                </c:pt>
                <c:pt idx="5">
                  <c:v>1.8024034746305799</c:v>
                </c:pt>
                <c:pt idx="6">
                  <c:v>1.7563441222481899</c:v>
                </c:pt>
                <c:pt idx="7">
                  <c:v>1.71573702785736</c:v>
                </c:pt>
                <c:pt idx="8">
                  <c:v>1.678943357019</c:v>
                </c:pt>
                <c:pt idx="9">
                  <c:v>1.6445379646034399</c:v>
                </c:pt>
                <c:pt idx="10">
                  <c:v>1.61303787507539</c:v>
                </c:pt>
                <c:pt idx="11">
                  <c:v>1.58370459985676</c:v>
                </c:pt>
                <c:pt idx="12">
                  <c:v>1.5561979323733399</c:v>
                </c:pt>
                <c:pt idx="13">
                  <c:v>1.5294326984695401</c:v>
                </c:pt>
                <c:pt idx="14">
                  <c:v>1.5044695698884201</c:v>
                </c:pt>
                <c:pt idx="15">
                  <c:v>1.4807376875377001</c:v>
                </c:pt>
                <c:pt idx="16">
                  <c:v>1.4577905891887799</c:v>
                </c:pt>
                <c:pt idx="17">
                  <c:v>1.4367650454237</c:v>
                </c:pt>
                <c:pt idx="18">
                  <c:v>1.4159429423627901</c:v>
                </c:pt>
                <c:pt idx="19">
                  <c:v>1.3977239850346801</c:v>
                </c:pt>
                <c:pt idx="20">
                  <c:v>1.3797164788148399</c:v>
                </c:pt>
                <c:pt idx="21">
                  <c:v>1.3619046384951701</c:v>
                </c:pt>
                <c:pt idx="22">
                  <c:v>1.34535749962304</c:v>
                </c:pt>
                <c:pt idx="23">
                  <c:v>1.3303762769526499</c:v>
                </c:pt>
                <c:pt idx="24">
                  <c:v>1.3150232772919199</c:v>
                </c:pt>
                <c:pt idx="25">
                  <c:v>1.30035669858263</c:v>
                </c:pt>
                <c:pt idx="26">
                  <c:v>1.2961600714339601</c:v>
                </c:pt>
                <c:pt idx="27">
                  <c:v>1.29008712492461</c:v>
                </c:pt>
                <c:pt idx="28">
                  <c:v>1.2619908681393199</c:v>
                </c:pt>
                <c:pt idx="29">
                  <c:v>1.2458501394752699</c:v>
                </c:pt>
                <c:pt idx="30">
                  <c:v>1.2319929649804</c:v>
                </c:pt>
                <c:pt idx="31">
                  <c:v>1.22014227891285</c:v>
                </c:pt>
                <c:pt idx="32">
                  <c:v>1.2094874990575999</c:v>
                </c:pt>
                <c:pt idx="33">
                  <c:v>1.1993132256483701</c:v>
                </c:pt>
                <c:pt idx="34">
                  <c:v>1.1892831395129699</c:v>
                </c:pt>
                <c:pt idx="35">
                  <c:v>1.18084995099517</c:v>
                </c:pt>
                <c:pt idx="36">
                  <c:v>1.1718257595747901</c:v>
                </c:pt>
                <c:pt idx="37">
                  <c:v>1.16483962699789</c:v>
                </c:pt>
                <c:pt idx="38">
                  <c:v>1.1558821104116399</c:v>
                </c:pt>
                <c:pt idx="39">
                  <c:v>1.14752796573432</c:v>
                </c:pt>
                <c:pt idx="40">
                  <c:v>1.14066858602232</c:v>
                </c:pt>
                <c:pt idx="41">
                  <c:v>1.13199284718034</c:v>
                </c:pt>
                <c:pt idx="42">
                  <c:v>1.1229313131408301</c:v>
                </c:pt>
                <c:pt idx="43">
                  <c:v>1.11584469711248</c:v>
                </c:pt>
                <c:pt idx="44">
                  <c:v>1.1096116603211701</c:v>
                </c:pt>
                <c:pt idx="45">
                  <c:v>1.10369373869119</c:v>
                </c:pt>
                <c:pt idx="46">
                  <c:v>1.0990177830971</c:v>
                </c:pt>
                <c:pt idx="47">
                  <c:v>1.0904235618968601</c:v>
                </c:pt>
                <c:pt idx="48">
                  <c:v>1.0835017481528899</c:v>
                </c:pt>
                <c:pt idx="49">
                  <c:v>1.0767453256936099</c:v>
                </c:pt>
                <c:pt idx="50">
                  <c:v>1.0710634753845001</c:v>
                </c:pt>
                <c:pt idx="51">
                  <c:v>1.0680607518470999</c:v>
                </c:pt>
                <c:pt idx="52">
                  <c:v>1.0617392472104901</c:v>
                </c:pt>
                <c:pt idx="53">
                  <c:v>1.05703136780006</c:v>
                </c:pt>
                <c:pt idx="54">
                  <c:v>1.05149900576749</c:v>
                </c:pt>
                <c:pt idx="55">
                  <c:v>1.04617302944059</c:v>
                </c:pt>
                <c:pt idx="56">
                  <c:v>1.0413883443908301</c:v>
                </c:pt>
                <c:pt idx="57">
                  <c:v>1.0375024738012699</c:v>
                </c:pt>
                <c:pt idx="58">
                  <c:v>1.0327018857433701</c:v>
                </c:pt>
                <c:pt idx="59">
                  <c:v>1.0263363238842</c:v>
                </c:pt>
                <c:pt idx="60">
                  <c:v>1.0233893197753301</c:v>
                </c:pt>
                <c:pt idx="61">
                  <c:v>1.01950851458836</c:v>
                </c:pt>
                <c:pt idx="62">
                  <c:v>1.01482325278951</c:v>
                </c:pt>
                <c:pt idx="63">
                  <c:v>1.0116958967883001</c:v>
                </c:pt>
                <c:pt idx="64">
                  <c:v>1.0066822084212901</c:v>
                </c:pt>
                <c:pt idx="65">
                  <c:v>1.00373037450995</c:v>
                </c:pt>
                <c:pt idx="66">
                  <c:v>0.99962657380880604</c:v>
                </c:pt>
                <c:pt idx="67">
                  <c:v>0.99476225591827505</c:v>
                </c:pt>
                <c:pt idx="68">
                  <c:v>0.99354938649728597</c:v>
                </c:pt>
                <c:pt idx="69">
                  <c:v>0.98753781381936101</c:v>
                </c:pt>
                <c:pt idx="70">
                  <c:v>0.98302813301040404</c:v>
                </c:pt>
                <c:pt idx="71">
                  <c:v>0.98027432100045198</c:v>
                </c:pt>
                <c:pt idx="72">
                  <c:v>0.97598115670235197</c:v>
                </c:pt>
                <c:pt idx="73">
                  <c:v>0.973872182222557</c:v>
                </c:pt>
                <c:pt idx="74">
                  <c:v>0.96946104116405296</c:v>
                </c:pt>
                <c:pt idx="75">
                  <c:v>0.96632396665787101</c:v>
                </c:pt>
                <c:pt idx="76">
                  <c:v>0.96179255173778599</c:v>
                </c:pt>
                <c:pt idx="77">
                  <c:v>0.95875060078030805</c:v>
                </c:pt>
                <c:pt idx="78">
                  <c:v>0.95529994251356998</c:v>
                </c:pt>
                <c:pt idx="79">
                  <c:v>0.95427060558654997</c:v>
                </c:pt>
                <c:pt idx="80">
                  <c:v>0.94945164071924004</c:v>
                </c:pt>
                <c:pt idx="81">
                  <c:v>0.94856484186519896</c:v>
                </c:pt>
                <c:pt idx="82">
                  <c:v>0.94486144356905899</c:v>
                </c:pt>
                <c:pt idx="83">
                  <c:v>0.938737018433353</c:v>
                </c:pt>
                <c:pt idx="84">
                  <c:v>0.93597478371908904</c:v>
                </c:pt>
                <c:pt idx="85">
                  <c:v>0.93586092996079595</c:v>
                </c:pt>
                <c:pt idx="86">
                  <c:v>0.93238618158172504</c:v>
                </c:pt>
                <c:pt idx="87">
                  <c:v>0.93008737230473504</c:v>
                </c:pt>
                <c:pt idx="88">
                  <c:v>0.92633561708383605</c:v>
                </c:pt>
                <c:pt idx="89">
                  <c:v>0.92688014786263595</c:v>
                </c:pt>
                <c:pt idx="90">
                  <c:v>0.92323146769451203</c:v>
                </c:pt>
                <c:pt idx="91">
                  <c:v>0.92044620306845604</c:v>
                </c:pt>
                <c:pt idx="92">
                  <c:v>0.91681201230775</c:v>
                </c:pt>
                <c:pt idx="93">
                  <c:v>0.91638310228814801</c:v>
                </c:pt>
                <c:pt idx="94">
                  <c:v>0.91600519969466199</c:v>
                </c:pt>
                <c:pt idx="95">
                  <c:v>0.91338273475195997</c:v>
                </c:pt>
                <c:pt idx="96">
                  <c:v>0.91309919000678497</c:v>
                </c:pt>
                <c:pt idx="97">
                  <c:v>0.90915930808956602</c:v>
                </c:pt>
                <c:pt idx="98">
                  <c:v>0.90839802519978896</c:v>
                </c:pt>
                <c:pt idx="99">
                  <c:v>0.90764021741179102</c:v>
                </c:pt>
                <c:pt idx="100">
                  <c:v>0.90253405599743697</c:v>
                </c:pt>
                <c:pt idx="101">
                  <c:v>0.90038514729719499</c:v>
                </c:pt>
                <c:pt idx="102">
                  <c:v>0.90157345540560896</c:v>
                </c:pt>
                <c:pt idx="103">
                  <c:v>0.90187449345974102</c:v>
                </c:pt>
                <c:pt idx="104">
                  <c:v>0.89734655364143501</c:v>
                </c:pt>
                <c:pt idx="105">
                  <c:v>0.89117159227985498</c:v>
                </c:pt>
                <c:pt idx="106">
                  <c:v>0.88970827993063895</c:v>
                </c:pt>
                <c:pt idx="107">
                  <c:v>0.89089499773823899</c:v>
                </c:pt>
                <c:pt idx="108">
                  <c:v>0.88451906947376402</c:v>
                </c:pt>
                <c:pt idx="109">
                  <c:v>0.88168444662243695</c:v>
                </c:pt>
                <c:pt idx="110">
                  <c:v>0.88216595436896905</c:v>
                </c:pt>
                <c:pt idx="111">
                  <c:v>0.88021742357132104</c:v>
                </c:pt>
                <c:pt idx="112">
                  <c:v>0.87775952531287704</c:v>
                </c:pt>
                <c:pt idx="113">
                  <c:v>0.87559665730548797</c:v>
                </c:pt>
                <c:pt idx="114">
                  <c:v>0.87587690364897497</c:v>
                </c:pt>
                <c:pt idx="115">
                  <c:v>0.87113992762364301</c:v>
                </c:pt>
                <c:pt idx="116">
                  <c:v>0.86821907512816598</c:v>
                </c:pt>
                <c:pt idx="117">
                  <c:v>0.86882156353663997</c:v>
                </c:pt>
                <c:pt idx="118">
                  <c:v>0.865927392754825</c:v>
                </c:pt>
                <c:pt idx="119">
                  <c:v>0.86539664458308196</c:v>
                </c:pt>
                <c:pt idx="120">
                  <c:v>0.86599842619119405</c:v>
                </c:pt>
                <c:pt idx="121">
                  <c:v>0.85861230350949902</c:v>
                </c:pt>
                <c:pt idx="122">
                  <c:v>0.86016514390455401</c:v>
                </c:pt>
                <c:pt idx="123">
                  <c:v>0.86171109299607995</c:v>
                </c:pt>
                <c:pt idx="124">
                  <c:v>0.86184691646562095</c:v>
                </c:pt>
                <c:pt idx="125">
                  <c:v>0.85390872380126703</c:v>
                </c:pt>
                <c:pt idx="126">
                  <c:v>0.85554667473989698</c:v>
                </c:pt>
                <c:pt idx="127">
                  <c:v>0.85100183061293699</c:v>
                </c:pt>
                <c:pt idx="128">
                  <c:v>0.84880438828784699</c:v>
                </c:pt>
                <c:pt idx="129">
                  <c:v>0.84683583147994601</c:v>
                </c:pt>
                <c:pt idx="130">
                  <c:v>0.84327025925437304</c:v>
                </c:pt>
                <c:pt idx="131">
                  <c:v>0.843445015643848</c:v>
                </c:pt>
                <c:pt idx="132">
                  <c:v>0.84433958930187003</c:v>
                </c:pt>
                <c:pt idx="133">
                  <c:v>0.84376331140681504</c:v>
                </c:pt>
                <c:pt idx="134">
                  <c:v>0.83894634914053101</c:v>
                </c:pt>
                <c:pt idx="135">
                  <c:v>0.83911763042822696</c:v>
                </c:pt>
                <c:pt idx="136">
                  <c:v>0.83727859478664102</c:v>
                </c:pt>
                <c:pt idx="137">
                  <c:v>0.83809494920461403</c:v>
                </c:pt>
                <c:pt idx="138">
                  <c:v>0.837041993365501</c:v>
                </c:pt>
                <c:pt idx="139">
                  <c:v>0.83582370514173698</c:v>
                </c:pt>
                <c:pt idx="140">
                  <c:v>0.83561855633670101</c:v>
                </c:pt>
                <c:pt idx="141">
                  <c:v>0.83228828973160396</c:v>
                </c:pt>
                <c:pt idx="142">
                  <c:v>0.83386092053679095</c:v>
                </c:pt>
                <c:pt idx="143">
                  <c:v>0.83482876583232801</c:v>
                </c:pt>
                <c:pt idx="144">
                  <c:v>0.82811162969315399</c:v>
                </c:pt>
                <c:pt idx="145">
                  <c:v>0.83019062405759902</c:v>
                </c:pt>
                <c:pt idx="146">
                  <c:v>0.82559388900407105</c:v>
                </c:pt>
                <c:pt idx="147">
                  <c:v>0.82961628986353997</c:v>
                </c:pt>
                <c:pt idx="148">
                  <c:v>0.82125413478211695</c:v>
                </c:pt>
                <c:pt idx="149">
                  <c:v>0.82326627761233395</c:v>
                </c:pt>
                <c:pt idx="150">
                  <c:v>0.81844631144451097</c:v>
                </c:pt>
                <c:pt idx="151">
                  <c:v>0.81930719428528298</c:v>
                </c:pt>
                <c:pt idx="152">
                  <c:v>0.81448257501507804</c:v>
                </c:pt>
                <c:pt idx="153">
                  <c:v>0.81568325212982495</c:v>
                </c:pt>
                <c:pt idx="154">
                  <c:v>0.81250918840470399</c:v>
                </c:pt>
                <c:pt idx="155">
                  <c:v>0.81203186256031401</c:v>
                </c:pt>
                <c:pt idx="156">
                  <c:v>0.81133313150256303</c:v>
                </c:pt>
                <c:pt idx="157">
                  <c:v>0.81137795442551297</c:v>
                </c:pt>
                <c:pt idx="158">
                  <c:v>0.81415191024577804</c:v>
                </c:pt>
                <c:pt idx="159">
                  <c:v>0.80941935172270796</c:v>
                </c:pt>
                <c:pt idx="160">
                  <c:v>0.80537286075090497</c:v>
                </c:pt>
                <c:pt idx="161">
                  <c:v>0.80569863681770204</c:v>
                </c:pt>
                <c:pt idx="162">
                  <c:v>0.81912731359318502</c:v>
                </c:pt>
                <c:pt idx="163">
                  <c:v>0.80649007652291904</c:v>
                </c:pt>
                <c:pt idx="164">
                  <c:v>0.80255084250603104</c:v>
                </c:pt>
                <c:pt idx="165">
                  <c:v>0.80247303556619398</c:v>
                </c:pt>
                <c:pt idx="166">
                  <c:v>0.80335671271863696</c:v>
                </c:pt>
                <c:pt idx="167">
                  <c:v>0.79716007614595896</c:v>
                </c:pt>
                <c:pt idx="168">
                  <c:v>0.79796806675965004</c:v>
                </c:pt>
                <c:pt idx="169">
                  <c:v>0.79485873416767205</c:v>
                </c:pt>
                <c:pt idx="170">
                  <c:v>0.79572974781363104</c:v>
                </c:pt>
                <c:pt idx="171">
                  <c:v>0.79566354417973495</c:v>
                </c:pt>
                <c:pt idx="172">
                  <c:v>0.79610588340621202</c:v>
                </c:pt>
                <c:pt idx="173">
                  <c:v>0.79654021222858895</c:v>
                </c:pt>
                <c:pt idx="174">
                  <c:v>0.79692618412620597</c:v>
                </c:pt>
                <c:pt idx="175">
                  <c:v>0.79679018395657397</c:v>
                </c:pt>
                <c:pt idx="176">
                  <c:v>0.80090399766284703</c:v>
                </c:pt>
                <c:pt idx="177">
                  <c:v>0.79401911423778604</c:v>
                </c:pt>
                <c:pt idx="178">
                  <c:v>0.79174351157267797</c:v>
                </c:pt>
                <c:pt idx="179">
                  <c:v>0.79035629806242502</c:v>
                </c:pt>
                <c:pt idx="180">
                  <c:v>0.79105950552246695</c:v>
                </c:pt>
                <c:pt idx="181">
                  <c:v>0.78882589857885999</c:v>
                </c:pt>
                <c:pt idx="182">
                  <c:v>0.78743473876658598</c:v>
                </c:pt>
                <c:pt idx="183">
                  <c:v>0.78750948290485501</c:v>
                </c:pt>
                <c:pt idx="184">
                  <c:v>0.78838408945265404</c:v>
                </c:pt>
                <c:pt idx="185">
                  <c:v>0.78808676210042194</c:v>
                </c:pt>
                <c:pt idx="186">
                  <c:v>0.78505052444586798</c:v>
                </c:pt>
                <c:pt idx="187">
                  <c:v>0.78569212247436704</c:v>
                </c:pt>
                <c:pt idx="188">
                  <c:v>0.78573193889475301</c:v>
                </c:pt>
                <c:pt idx="189">
                  <c:v>0.78254067636082603</c:v>
                </c:pt>
                <c:pt idx="190">
                  <c:v>0.78377033229041004</c:v>
                </c:pt>
                <c:pt idx="191">
                  <c:v>0.78686517547497004</c:v>
                </c:pt>
                <c:pt idx="192">
                  <c:v>0.78387776594541603</c:v>
                </c:pt>
                <c:pt idx="193">
                  <c:v>0.78498797261384201</c:v>
                </c:pt>
                <c:pt idx="194">
                  <c:v>0.78582376404176701</c:v>
                </c:pt>
                <c:pt idx="195">
                  <c:v>0.78598750612560297</c:v>
                </c:pt>
                <c:pt idx="196">
                  <c:v>0.78085095229568802</c:v>
                </c:pt>
                <c:pt idx="197">
                  <c:v>0.78338789439460199</c:v>
                </c:pt>
                <c:pt idx="198">
                  <c:v>0.78689427208986695</c:v>
                </c:pt>
                <c:pt idx="199">
                  <c:v>0.78492630428226795</c:v>
                </c:pt>
                <c:pt idx="200">
                  <c:v>0.78117502026161001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7E-41E4-9CF6-5E23E7494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71560312"/>
        <c:axId val="1071559328"/>
      </c:lineChart>
      <c:lineChart>
        <c:grouping val="standard"/>
        <c:varyColors val="0"/>
        <c:ser>
          <c:idx val="1"/>
          <c:order val="1"/>
          <c:tx>
            <c:v>Test Similarity</c:v>
          </c:tx>
          <c:spPr>
            <a:ln w="28575" cap="rnd">
              <a:solidFill>
                <a:srgbClr val="F77660"/>
              </a:solidFill>
              <a:round/>
            </a:ln>
            <a:effectLst/>
          </c:spPr>
          <c:marker>
            <c:symbol val="none"/>
          </c:marker>
          <c:dPt>
            <c:idx val="16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237E-41E4-9CF6-5E23E7494E73}"/>
              </c:ext>
            </c:extLst>
          </c:dPt>
          <c:cat>
            <c:numRef>
              <c:f>Sheet2!$A$2:$A$202</c:f>
              <c:numCache>
                <c:formatCode>General</c:formatCode>
                <c:ptCount val="2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</c:numCache>
            </c:numRef>
          </c:cat>
          <c:val>
            <c:numRef>
              <c:f>Sheet2!$C$2:$C$202</c:f>
              <c:numCache>
                <c:formatCode>0.00%</c:formatCode>
                <c:ptCount val="201"/>
                <c:pt idx="1">
                  <c:v>0.100507629391135</c:v>
                </c:pt>
                <c:pt idx="20">
                  <c:v>9.6180996222208895E-2</c:v>
                </c:pt>
                <c:pt idx="40">
                  <c:v>8.4012849384971305E-2</c:v>
                </c:pt>
                <c:pt idx="60">
                  <c:v>7.8723385365980503E-2</c:v>
                </c:pt>
                <c:pt idx="80">
                  <c:v>7.3299906852095906E-2</c:v>
                </c:pt>
                <c:pt idx="100">
                  <c:v>6.9905559405721907E-2</c:v>
                </c:pt>
                <c:pt idx="120">
                  <c:v>7.2006414327683996E-2</c:v>
                </c:pt>
                <c:pt idx="140">
                  <c:v>7.1269582090406403E-2</c:v>
                </c:pt>
                <c:pt idx="160">
                  <c:v>7.1614795300348505E-2</c:v>
                </c:pt>
                <c:pt idx="180">
                  <c:v>6.8261365866526105E-2</c:v>
                </c:pt>
                <c:pt idx="200">
                  <c:v>6.8751663744762895E-2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7E-41E4-9CF6-5E23E7494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7416528"/>
        <c:axId val="1047416200"/>
      </c:lineChart>
      <c:catAx>
        <c:axId val="10715603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de-DE"/>
                  <a:t>Epochs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1071559328"/>
        <c:crosses val="autoZero"/>
        <c:auto val="1"/>
        <c:lblAlgn val="ctr"/>
        <c:lblOffset val="100"/>
        <c:tickLblSkip val="20"/>
        <c:noMultiLvlLbl val="0"/>
      </c:catAx>
      <c:valAx>
        <c:axId val="1071559328"/>
        <c:scaling>
          <c:orientation val="minMax"/>
          <c:max val="2.4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de-DE"/>
                  <a:t>Training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1071560312"/>
        <c:crosses val="autoZero"/>
        <c:crossBetween val="between"/>
      </c:valAx>
      <c:valAx>
        <c:axId val="1047416200"/>
        <c:scaling>
          <c:orientation val="minMax"/>
          <c:max val="0.10500000000000001"/>
          <c:min val="6.5000000000000016E-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de-DE"/>
                  <a:t>Test Similarity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de-DE"/>
            </a:p>
          </c:txPr>
        </c:title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1047416528"/>
        <c:crosses val="max"/>
        <c:crossBetween val="between"/>
      </c:valAx>
      <c:catAx>
        <c:axId val="10474165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474162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de-DE"/>
        </a:p>
      </c:txPr>
    </c:legend>
    <c:plotVisOnly val="1"/>
    <c:dispBlanksAs val="span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7:3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24575,'6'9'0,"0"0"0,-2-6 0,0 1 0,1-2 0,-1-1 0,-1 1 0,2 0 0,1 0 0,0 1 0,-1-1 0,0 3 0,0-1 0,2 1 0,-1-3 0,-2 1 0,-1-2 0,-1 2 0,1-3 0,1 4 0,-2-1 0,-5-1 0,0 2 0,-4-4 0,-6 0 0,-6-13 0,2 10 0,2-11 0,13 19 0,2-3 0,0 10 0,2 1 0,0-3 0,2 6 0,2-12 0,7 6 0,-1-6 0,7 2 0,-10-4 0,-2 0 0,-6-2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24575,'47'-6'0,"-14"2"0,-9-2 0,-1-3 0,6-2 0,15-5 0,-3 3 0,1-3 0,-9 5 0,-8 1 0,-13 7 0,36-4 0,-25 3 0,27 0 0,-28-1 0,-1 3 0,-1-7 0,-4 4 0,11-4 0,-15 6 0,3-1 0,-8 4 0,-1-3 0,7 0 0,11-5 0,-1-1 0,4 0 0,56-5 0,-19 5 0,5 1 0,0-1-6784,-7-2 6784,1 1 0,-54 6 0,-3 4 0,2-2 0,-3 0 0,6-1 0,-2-1 1696,-4 2 0,1-1 0,-6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24575,'10'0'0,"0"0"0,-5 0 0,2 0 0,-1 0 0,-1 0 0,2 0 0,-3 0 0,3 0 0,-2 0 0,2 0 0,-3 0 0,3 0 0,-2 0 0,1 0 0,-1 0 0,-1 0 0,0 0 0,1 0 0,-1 0 0,0 0 0,1 0 0,-1 0 0,0 0 0,0 0 0,1 0 0,-1 0 0,0 0 0,0 0 0,0 0 0,0 0 0,-1 0 0,1 0 0,-1-2 0,0 2 0,-1-2 0,0 0 0,2 2 0,-2-2 0,3 2 0,-1 0 0,0 0 0,-2-2 0,2 1 0,-2-1 0,2 2 0,0 0 0,0 0 0,0 0 0,0 0 0,0 0 0,-2-2 0,0 0 0,0 0 0,0 0 0,2 2 0,0 0 0,0 0 0,0 0 0,0 0 0,0 0 0,0 0 0,0 0 0,0 0 0,0 0 0,1 0 0,-1 0 0,0 0 0,0 0 0,0 0 0,0 0 0,0 0 0,1 0 0,-3-2 0,2 2 0,-2-2 0,2 2 0,-2-2 0,2 2 0,-2-2 0,2 2 0,-2-2 0,2 2 0,-2-2 0,3 2 0,-1-2 0,0 1 0,1-1 0,-1 0 0,0 2 0,3-2 0,-2 0 0,2 1 0,-1-1 0,-1 2 0,2 0 0,-3 0 0,1 0 0,-1 0 0,0-1 0,1 0 0,-1-1 0,0 2 0,0 0 0,0 0 0,0 0 0,0 0 0,0 0 0,0 0 0,0 0 0,0 0 0,0 0 0,1 0 0,-1 0 0,0 0 0,1 0 0,-1 0 0,0 0 0,1 0 0,-1 0 0,0 0 0,1 0 0,-1-2 0,0 2 0,0-2 0,1 2 0,-1 0 0,0 0 0,1 0 0,-1 0 0,-2-2 0,2 1 0,-4-2 0,4 2 0,-2-1 0,2 0 0,0 2 0,1-2 0,-1 2 0,0 0 0,0 0 0,0-2 0,0 2 0,0-2 0,1 2 0,-1 0 0,0 0 0,1 0 0,-1 0 0,3-2 0,-2 1 0,4-1 0,-5 2 0,6 0 0,-6 0 0,5 0 0,-4 0 0,2 0 0,-3 0 0,1 0 0,-1 0 0,0-2 0,1 2 0,-1-2 0,0 2 0,0 0 0,0 0 0,0 0 0,0 0 0,0 0 0,0 0 0,0 0 0,0 0 0,0 0 0,0 0 0,0 0 0,0 0 0,0 0 0,0 0 0,0 0 0,0 0 0,0 0 0,0 0 0,-1 1 0,0 0 0,0 1 0,1 0 0,0-2 0,0 2 0,0-2 0,-2 2 0,2-2 0,-2 2 0,2-2 0,-2 2 0,2-1 0,-4 2 0,4-2 0,-3 2 0,2-2 0,-2 2 0,3-2 0,-4 2 0,0-2 0,-2 1 0,-2-2 0,0 0 0,-1 0 0,1 0 0,0 0 0,-1 0 0,1 0 0,0 0 0,-1 2 0,1 0 0,0 0 0,0 2 0,-1-4 0,1 4 0,0-4 0,0 2 0,0 0 0,0-2 0,0 4 0,-1-4 0,1 2 0,0-2 0,0 0 0,2 2 0,-2-1 0,2 0 0,-3-1 0,1 0 0,0 0 0,0 2 0,0-1 0,0 0 0,0-1 0,-1 0 0,1 0 0,0 0 0,0 0 0,0 2 0,0-1 0,-1 0 0,1-1 0,0 0 0,0 2 0,0-1 0,0 1 0,-1-2 0,1 0 0,0 0 0,-1 0 0,1 0 0,0 0 0,-1 0 0,1 0 0,-1 0 0,1 0 0,0 0 0,-1 0 0,1 0 0,-1 0 0,1 0 0,0 0 0,-1 0 0,-2 0 0,2 0 0,-1 0 0,1 0 0,1 0 0,0 0 0,-1 0 0,1 0 0,0 0 0,0 0 0,0 0 0,-1 0 0,1 0 0,0 0 0,0 0 0,-1 0 0,1 0 0,0 0 0,-1 0 0,1 0 0,-1 0 0,1 0 0,-3 0 0,2 0 0,-1 0 0,1 0 0,1 0 0,-1 0 0,1 0 0,-3 0 0,2 0 0,-1 0 0,1 0 0,1 0 0,-1 0 0,1 0 0,0 0 0,-1 0 0,1 0 0,0 0 0,-1 0 0,1 0 0,0 0 0,-3 0 0,2 0 0,-2 0 0,3 0 0,0 0 0,-1 0 0,1-2 0,0 2 0,0-2 0,0 2 0,-1 0 0,1 0 0,0 0 0,0 0 0,0 0 0,0 0 0,-1 0 0,1 0 0,0 0 0,-1 0 0,1 0 0,0 0 0,-1 0 0,1 0 0,0 0 0,-1 0 0,1 0 0,0 0 0,0 0 0,-1 0 0,1 0 0,0 0 0,0 0 0,0 0 0,-1 0 0,1 0 0,0 0 0,0 0 0,0 0 0,-1 0 0,1 0 0,-1 0 0,-1 0 0,1 0 0,-2 0 0,3 0 0,-1 0 0,1 0 0,-3 0 0,2 0 0,-2-2 0,3 1 0,0-1 0,-1 2 0,1 0 0,-1 0 0,1 0 0,0-2 0,-1 2 0,1-2 0,-1 2 0,1 0 0,0 0 0,-1 0 0,1-2 0,-1 1 0,1-1 0,0 2 0,0 0 0,0 0 0,0 0 0,0 0 0,1 2 0,0-1 0,1 1 0,-2-2 0,3 0 0,4-2 0,1 1 0,2-1 0,-1 0 0,-1 2 0,0-2 0,1 2 0,-1-2 0,0 2 0,1-2 0,-1 0 0,0 1 0,1-1 0,-1 2 0,0-2 0,1 2 0,-1-2 0,0 2 0,1 0 0,-1 0 0,-2-2 0,2 1 0,-2-1 0,3 2 0,-1 0 0,0 0 0,0 0 0,0 0 0,0-1 0,0 0 0,1-1 0,-1 2 0,0 0 0,0 0 0,0 0 0,0 0 0,0 0 0,0 0 0,0 0 0,0 0 0,0 0 0,0 0 0,0 0 0,0 0 0,0 0 0,0 0 0,0 0 0,0 0 0,0 0 0,0 0 0,0 0 0,0 0 0,0 0 0,0 0 0,0 0 0,-1 2 0,0-1 0,0 1 0,1-2 0,0 0 0,0 0 0,0 0 0,0 0 0,0 0 0,0 0 0,0 0 0,0 0 0,0 0 0,0 0 0,0 0 0,0 0 0,0 0 0,0 0 0,0 0 0,0 0 0,0 0 0,0 0 0,0 0 0,1 0 0,-1 0 0,0 0 0,0 0 0,0 0 0,0 0 0,0 0 0,0 0 0,0 0 0,0 0 0,0 0 0,0 0 0,0 0 0,0 0 0,0 0 0,0 0 0,0 0 0,0 0 0,0 0 0,0 0 0,0 0 0,0 0 0,0 0 0,0 0 0,0 0 0,0 0 0,0 0 0,0 0 0,0 0 0,0 0 0,0 0 0,0 0 0,0 0 0,0 0 0,0 0 0,0 0 0,0 0 0,0 0 0,1 0 0,-1 0 0,0 0 0,0 0 0,0 0 0,0 0 0,0 0 0,0 0 0,-2-2 0,2 1 0,-2-1 0,2 2 0,0 0 0,-2-2 0,2 2 0,-2-2 0,2 2 0,-2-2 0,2 2 0,-2-2 0,0 0 0,2 1 0,-2 0 0,2 1 0,0 0 0,-2-2 0,2 1 0,-2-1 0,2 2 0,0 0 0,0 0 0,0 0 0,0 0 0,1 0 0,-1 0 0,0 0 0,-2-2 0,2 2 0,-2-2 0,2 2 0,0 0 0,0 0 0,0 0 0,0 0 0,0 0 0,0 0 0,0 0 0,0 0 0,0 0 0,0 0 0,0 0 0,0 0 0,0 0 0,0 0 0,1-2 0,-1 1 0,0-1 0,0 2 0,1 0 0,-1 0 0,0 0 0,1 0 0,-1 0 0,0 0 0,0 0 0,1 0 0,-1 0 0,0 0 0,0 0 0,1 0 0,-1 0 0,0 0 0,0 0 0,0 0 0,0 0 0,0 0 0,0 0 0,0 0 0,0-1 0,0 0 0,0-1 0,0 2 0,0 0 0,0 0 0,0 0 0,0 0 0,0 0 0,0 0 0,0 0 0,0 0 0,0 0 0,-2-2 0,2 2 0,-2-2 0,2 2 0,0 0 0,0 0 0,0 0 0,0 0 0,0 0 0,0 0 0,0 0 0,0 0 0,0 0 0,-2 2 0,2-2 0,-2 2 0,2-2 0,-2 2 0,2-1 0,-4 2 0,4-2 0,-2 1 0,1 0 0,0-2 0,-1 2 0,0 0 0,-2-2 0,-2 2 0,-4-2 0,-2-2 0,-4 1 0,1-1 0,-1 2 0,7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1 502 24575,'6'0'0,"-1"0"0,-1 0 0,-1-4 0,0 3 0,0-3 0,1 4 0,0 0 0,0 0 0,0 0 0,0 0 0,-2-2 0,2 2 0,-4-4 0,4 4 0,-2-2 0,2 2 0,-2-2 0,2 2 0,-2-2 0,2 2 0,0 0 0,0 0 0,-2-2 0,2 1 0,-2-1 0,2 2 0,0 0 0,0 0 0,0 0 0,0 0 0,0 0 0,1 0 0,-1 0 0,0 0 0,-2-1 0,2 0 0,-2-1 0,2 2 0,-2-2 0,2 2 0,-2-2 0,2 2 0,-2-2 0,2 1 0,-2 0 0,0-1 0,2 1 0,-2-1 0,0 1 0,2 0 0,-2-1 0,0 1 0,2 0 0,-2-1 0,2 2 0,-1-2 0,0 2 0,-1-2 0,1 0 0,0 1 0,0-1 0,1 2 0,-1 0 0,1 0 0,0 0 0,0 0 0,0 0 0,0 0 0,0 0 0,0 0 0,0 0 0,0 0 0,0 0 0,0 0 0,0 0 0,0 0 0,0 0 0,0 0 0,0 0 0,0 0 0,0 0 0,0 0 0,0-1 0,0 0 0,0-1 0,0 2 0,0 0 0,0 0 0,-1-2 0,0 2 0,-1-2 0,2 2 0,-1-2 0,0 2 0,0-2 0,1 2 0,0 0 0,0 0 0,-2-2 0,2 2 0,-2-2 0,2 2 0,0 0 0,0 0 0,0 0 0,0 0 0,-2-2 0,2 1 0,-2 0 0,2 1 0,0-2 0,0 1 0,0 0 0,0-1 0,1 1 0,-1 0 0,0 1 0,0 0 0,-2-2 0,2 1 0,-2-1 0,2 0 0,0 2 0,0-2 0,0 2 0,-1-2 0,1 2 0,-2-2 0,2 2 0,-2-2 0,2 1 0,-2-3 0,3 4 0,-1-2 0,0 2 0,-2-2 0,2 2 0,-1-2 0,-1 0 0,2 1 0,-2-1 0,3 0 0,-1 2 0,0-4 0,0 3 0,1-1 0,-1 2 0,0 0 0,1-2 0,-1 2 0,0-2 0,0 2 0,0 0 0,0 0 0,0 0 0,0 0 0,0 0 0,0 0 0,0 0 0,0 0 0,0 0 0,0 0 0,0 0 0,0 0 0,0 0 0,0 0 0,0 0 0,0 0 0,0 0 0,0 0 0,0 0 0,0 0 0,0 0 0,0 0 0,0 0 0,0 0 0,0 0 0,0 0 0,1 0 0,-1 0 0,0 0 0,0 0 0,0 0 0,0 0 0,-2-2 0,2 2 0,-2-2 0,2 2 0,-2-2 0,2 2 0,-2-2 0,0 0 0,2 1 0,-2-2 0,2 2 0,0-2 0,0 2 0,0-1 0,0 2 0,-2-2 0,2 2 0,-2-2 0,2 2 0,-1-2 0,0 2 0,-1-2 0,2 0 0,1 1 0,-1-1 0,-2 1 0,2 0 0,-2-1 0,2 2 0,-1-2 0,0 2 0,0-2 0,1 0 0,0 1 0,0 0 0,0 1 0,-2-2 0,2 1 0,-2-1 0,2 2 0,0-1 0,0 0 0,0-1 0,0 2 0,0 0 0,0 0 0,-1-2 0,0 2 0,-1-2 0,3 2 0,-3-2 0,2 2 0,-2-2 0,2 2 0,-2-2 0,2 1 0,-2-1 0,2 0 0,1 2 0,-1-2 0,0 2 0,0 0 0,-1-2 0,1 2 0,-2-2 0,2 0 0,1 1 0,-1-3 0,0 4 0,0-2 0,1 2 0,-1-2 0,0 2 0,0-4 0,0 4 0,0-2 0,-2 0 0,2 1 0,-2-1 0,2 2 0,0 0 0,0 0 0,0 0 0,-2-1 0,2 0 0,-2-1 0,0 0 0,2 2 0,-2-2 0,2 2 0,0 0 0,0-2 0,0 2 0,1-2 0,-1 0 0,0 2 0,0-2 0,0 2 0,-1-2 0,0 1 0,0-1 0,1 2 0,1 0 0,-1-1 0,0 0 0,0-1 0,1 2 0,-1-2 0,0 2 0,0-2 0,0 2 0,0-2 0,0 2 0,-2-4 0,2 3 0,-2-1 0,1 0 0,1 2 0,-2-2 0,2 2 0,0 0 0,0 0 0,-1-2 0,0 2 0,0-2 0,1 2 0,0 0 0,0 0 0,-1 0 0,0-2 0,0 2 0,-1-2 0,2 2 0,0 0 0,0 0 0,0-2 0,0 2 0,0-4 0,0 3 0,0 0 0,-2-1 0,2 1 0,-2-3 0,2 4 0,1-4 0,-1 4 0,0-2 0,-2 0 0,2 1 0,-2 0 0,0-1 0,2 1 0,-2-1 0,0 0 0,2 2 0,-2-2 0,0 0 0,2 1 0,-2-3 0,3 4 0,-1-4 0,0 4 0,0-4 0,0 3 0,1-1 0,-1 0 0,0 2 0,1-4 0,-1 4 0,0-2 0,0 2 0,-2-2 0,2 2 0,-2-2 0,3 2 0,-1 0 0,0 0 0,0 0 0,-1 0 0,2 0 0,-1 0 0,0 0 0,0 0 0,0 0 0,-2-2 0,2 1 0,-2-1 0,3 2 0,-1 0 0,0 0 0,0 0 0,-2-2 0,2 2 0,-2-2 0,2 2 0,0 0 0,0-2 0,0 2 0,0-4 0,1 3 0,-1-1 0,0 1 0,0 0 0,0-2 0,0 2 0,-2-3 0,2 4 0,-2-2 0,1 0 0,0 1 0,-2-3 0,2 4 0,-2-4 0,2 4 0,0-2 0,1 0 0,0 1 0,-2-2 0,2 2 0,-4-3 0,3 2 0,0 0 0,-1-2 0,1 3 0,0-2 0,1 2 0,0-3 0,0 4 0,-2-4 0,2 4 0,-2-2 0,1 0 0,0 1 0,-1-1 0,1 0 0,0 2 0,0-4 0,1 4 0,0-4 0,0 4 0,1-4 0,-1 3 0,0-2 0,1 2 0,-1-3 0,0 4 0,-2-4 0,2 4 0,-1-2 0,-1 0 0,2 1 0,-2 0 0,0-1 0,1 1 0,0-2 0,1 2 0,0-2 0,0 2 0,0-3 0,0 4 0,0-4 0,1 4 0,-1-2 0,0 0 0,1 1 0,-1-1 0,0 0 0,1 0 0,-1 0 0,0 0 0,0 2 0,0 0 0,-1-2 0,0 1 0,-2-2 0,2 2 0,-1-1 0,1 2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125 124 24575,'-6'0'0,"0"0"0,1 1 0,1 0 0,2 3 0,-2-2 0,3 2 0,-3 1 0,4-1 0,-2 0 0,2 0 0,-2 0 0,2 1 0,-2-1 0,2 0 0,0 0 0,-2-2 0,1 2 0,-2-2 0,2 2 0,-2 0 0,2 0 0,0 0 0,1 0 0,0 0 0,0 0 0,0 0 0,0 0 0,0 0 0,0 0 0,0 0 0,0 0 0,0 0 0,0 0 0,0 0 0,0 0 0,1-2 0,0 2 0,1-2 0,-2 2 0,0 0 0,0 0 0,0 0 0,0 0 0,0 0 0,1 0 0,0 0 0,3-2 0,-4 1 0,2 0 0,-2 1 0,0 0 0,0 0 0,0 0 0,0 0 0,0 0 0,0 0 0,0-1 0,0 1 0,0 0 0,0 0 0,0 0 0,0 1 0,0-1 0,0 0 0,0 0 0,0 0 0,0 0 0,0 0 0,0 0 0,0 0 0,0 0 0,0 0 0,0 0 0,0 0 0,0 0 0,-2 0 0,2 1 0,-4-1 0,4 0 0,-2 0 0,0 1 0,1-1 0,-1 0 0,0 0 0,2 1 0,-2 1 0,0-1 0,1 2 0,-3 0 0,4-2 0,-4 1 0,3 1 0,-1-2 0,0 2 0,2-3 0,-2 0 0,0 1 0,1-1 0,-1 0 0,2 1 0,-1-1 0,0 0 0,-1 1 0,2-1 0,0 0 0,0 0 0,0 0 0,0 0 0,0 0 0,0 0 0,0 0 0,0 0 0,0 0 0,0 0 0,0 0 0,0 1 0,0-1 0,0 0 0,0 1 0,0-1 0,0 0 0,0 1 0,0-1 0,0 0 0,0 1 0,0-1 0,0 0 0,0 1 0,0-1 0,0 0 0,0 0 0,0 1 0,2-3 0,-2 2 0,2-2 0,-2 2 0,0 0 0,2-2 0,-1 2 0,1-2 0,-2 2 0,2-2 0,-2 2 0,2-2 0,-2 3 0,2-1 0,-2 0 0,2 0 0,-2 0 0,0 0 0,2-2 0,-1 2 0,0-2 0,-1 2 0,2-2 0,-1 2 0,1-1 0,-2 1 0,0 0 0,0 0 0,2-1 0,-2 0 0,2-4 0,-2-1 0,0-3 0,0-3 0,0 3 0,0-2 0,0 2 0,0 1 0,0 0 0,0-1 0,0-1 0,0 1 0,0-2 0,0 2 0,0 1 0,0 0 0,0-1 0,0 1 0,0-3 0,0 2 0,0-2 0,0 3 0,0 0 0,0-1 0,0 1 0,0-1 0,0 1 0,0 0 0,0 0 0,0-1 0,0 1 0,0-1 0,0 1 0,0 0 0,-2 0 0,1-1 0,-1 1 0,0 2 0,2-2 0,-4 2 0,4-2 0,-4 2 0,4-2 0,-2 2 0,0-3 0,1 1 0,-2 0 0,2 0 0,-2 0 0,2 0 0,-1 0 0,1 0 0,0 0 0,-1-1 0,2 1 0,0 0 0,-2 2 0,2-2 0,-2 2 0,0-1 0,1-1 0,0 2 0,1-2 0,0 0 0,-2 1 0,1-1 0,-1 2 0,0 0 0,2-2 0,-4 2 0,3-3 0,-3 3 0,4-2 0,-2 2 0,0-2 0,2-1 0,-4 3 0,3-2 0,-1 2 0,1-2 0,0-1 0,-1 1 0,2 0 0,0 0 0,0 0 0,0 0 0,0 0 0,0 0 0,0 0 0,0 0 0,0 0 0,0 0 0,0 0 0,0 0 0,0-1 0,0 1 0,0 0 0,0 0 0,0 0 0,0 0 0,0 0 0,0 0 0,0 0 0,0 0 0,0-3 0,0 0 0,0 0 0,0-2 0,0 2 0,0-1 0,0 2 0,0-1 0,0 2 0,2 0 0,-2 1 0,4 4 0,-2-2 0,0-2 0,0 2 0,-2-4 0,0-1 0,0 3 0,0-5 0,2 1 0,-1-1 0,3-1 0,-1 0 0,-1 3 0,1-2 0,-1 6 0,-2-3 0,2 3 0,0 1 0,0 0 0,2 2 0,0 0 0,0 0 0,0 0 0,0 0 0,-2-2 0,2 2 0,-4-4 0,2 2 0,-2-2 0,2 2 0,-1-2 0,2 3 0,-2-2 0,0 0 0,1 1 0,1-2 0,-1 2 0,2-1 0,-4-1 0,4 2 0,-1 0 0,-1-2 0,2 3 0,-4-3 0,2 2 0,0 0 0,-2-2 0,2 2 0,0-1 0,-2 0 0,2 0 0,0 1 0,-2-2 0,4 2 0,-2-2 0,3-3 0,-1 0 0,1-3 0,0 0 0,0 1 0,-1-1 0,1 3 0,0-2 0,-1 4 0,1 0 0,-1 3 0,0 0 0,0 1 0,-1 1 0,-1 2 0,-2 2 0,0 1 0,0-1 0,-2 0 0,1 0 0,-3 1 0,4-1 0,-2 0 0,0 1 0,1-1 0,-3 0 0,4 3 0,-4-2 0,4 1 0,-2 1 0,0-2 0,1 2 0,-3-1 0,4-1 0,-5 2 0,5 0 0,-4-3 0,4 3 0,-4-3 0,3 3 0,-3-2 0,2 2 0,-1-3 0,-1 0 0,2 1 0,0-1 0,-2-2 0,3 2 0,-3-2 0,4 3 0,-4-3 0,4 1 0,-4-2 0,3 3 0,-3-4 0,4 4 0,-4-4 0,2 4 0,-3-4 0,1 4 0,0-4 0,2 4 0,-2-4 0,4 4 0,-2-2 0,0 2 0,2 0 0,-2 0 0,2 0 0,-2-2 0,1 2 0,-1-2 0,2 3 0,-1-3 0,0 1 0,-1 0 0,2 1 0,0 0 0,-2 0 0,2 0 0,-2 0 0,0-2 0,2 2 0,-2-2 0,2 2 0,-2 0 0,1 0 0,0 0 0,1 0 0,0 0 0,0 0 0,-2-2 0,1 2 0,-1-2 0,2 2 0,0 0 0,0 0 0,0 0 0,0 0 0,0 0 0,0 0 0,-1-2 0,0 2 0,-1-2 0,2 2 0,0 0 0,-2-1 0,2 0 0,-2-1 0,0 2 0,1 0 0,-2 0 0,2 0 0,0 0 0,1 0 0,0 0 0,0 0 0,0 0 0,0 0 0,0 0 0,0 1 0,0-1 0,0 0 0,0 0 0,0 0 0,0 0 0,0 1 0,0-1 0,0 0 0,0 0 0,0 0 0,0 0 0,0 0 0,0 0 0,0 0 0,0 0 0,0 0 0,0 0 0,0 0 0,0 0 0,0 0 0,0 0 0,0 1 0,0-1 0,0 0 0,0 0 0,0 0 0,0 0 0,0 0 0,0 1 0,0-1 0,0 0 0,0 0 0,0 1 0,0-1 0,0 0 0,0 0 0,0 0 0,0 1 0,0-1 0,2-2 0,-2 2 0,2-2 0,-2 2 0,0 0 0,2 0 0,-2 0 0,2 0 0,-2 0 0,0 1 0,2-1 0,-2 0 0,2 0 0,-2 0 0,0 0 0,2-1 0,-2 0 0,2-1 0,0 3 0,-1-1 0,1 0 0,0-2 0,-2 2 0,2-1 0,0 1 0,-2 0 0,2 0 0,0-2 0,-1 2 0,0-2 0,-1 3 0,2-3 0,-1 2 0,1-2 0,-2 2 0,2-2 0,-2 2 0,2-2 0,-2 2 0,0 0 0,2-1 0,-2 0 0,2 0 0,-2 1 0,0 0 0,2-2 0,-2 2 0,2-2 0,-2 2 0,0 0 0,0 0 0,2 0 0,-2 0 0,2 0 0,-2 0 0,2-2 0,-2 2 0,2-2 0,-2 2 0,2-2 0,-2 2 0,2-2 0,0 0 0,-2 2 0,4-4 0,-4 4 0,2-2 0,0 1 0,-1 0 0,2-2 0,-2 2 0,1 0 0,-1-1 0,0 2 0,2-4 0,-1 4 0,2-4 0,-5 2 0,0-7 0,-8 2 0,2-6 0,1 6 0,2-1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24575,'0'9'0,"0"0"0,0-1 0,0 1 0,0 0 0,4 0 0,1-4 0,0 3 0,3-7 0,-7 7 0,3-3 0,0 0 0,-3 3 0,6-7 0,-6 7 0,7-7 0,-7 8 0,7-8 0,-7 7 0,7-7 0,-7 7 0,7-7 0,-7 7 0,7-7 0,-7 7 0,2-3 0,-3 4 0,4 0 0,1-1 0,4-3 0,-4 3 0,3-7 0,-3 7 0,3-3 0,1 0 0,-4 3 0,3-7 0,-3 6 0,0-2 0,-1 4 0,-4 0 0,4-5 0,-3 4 0,7-7 0,-7 7 0,3-3 0,0 0 0,1-1 0,0 0 0,-5-3 0,-5-1 0,-4-1 0,-1-8 0,1 8 0,4-8 0,-4 8 0,8-7 0,-8 7 0,4-4 0,0 1 0,-4 3 0,4-3 0,0 0 0,-3 3 0,3-3 0,0 0 0,-3 3 0,7-8 0,-7 8 0,7-8 0,-3 5 0,0-1 0,3-3 0,-8 3 0,4 0 0,1-4 0,-5 8 0,4-7 0,-4 7 0,3-7 0,-2 7 0,3-3 0,0 0 0,-3 3 0,3-7 0,-4 7 0,4-7 0,5 7 0,1-11 0,2 6 0,-3-8 0,0 9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24 24575,'0'7'0,"0"0"0,0 0 0,0 0 0,3-3 0,-2 2 0,2-2 0,1 3 0,-4 0 0,7-3 0,-6 3 0,2-3 0,-3 3 0,3 0 0,-2 0 0,2 0 0,0-3 0,-2 2 0,2-2 0,0 0 0,-2 3 0,2-4 0,-3 4 0,0 0 0,0 0 0,0 0 0,0 0 0,0-1 0,0 1 0,0 0 0,0 0 0,0 0 0,0 0 0,0-1 0,0 1 0,0 0 0,0 0 0,0 0 0,0 0 0,0 0 0,0 0 0,0 0 0,0 0 0,0-1 0,0 1 0,0 0 0,0 0 0,0 0 0,0 0 0,0-1 0,0 1 0,0 0 0,0 0 0,0 0 0,0-1 0,-3-2 0,2 2 0,-5-5 0,2 2 0,-3-3 0,0 0 0,0 0 0,4-3 0,-1-1 0,4-3 0,0 0 0,0-1 0,-6 1 0,4-1 0,-5 1 0,7-1 0,0 1 0,0 0 0,0 0 0,0 0 0,0 0 0,0 0 0,0 0 0,0-1 0,0 1 0,0 0 0,0 0 0,0 0 0,0 0 0,0 0 0,0 0 0,0 0 0,0 0 0,0 0 0,0 0 0,0 0 0,3 3 0,-2-2 0,2 2 0,-3-4 0,0 2 0,0-1 0,0 0 0,0 0 0,-3 3 0,-1 1 0,-3 3 0,4 3 0,0 1 0,3 3 0,0 0 0,-4-3 0,3 2 0,-2-2 0,3 4 0,0-1 0,0 0 0,0 0 0,0 0 0,0-1 0,0 1 0,0 0 0,0 0 0,0 0 0,0 0 0,0 0 0,0 0 0,0 0 0,0 0 0,0 0 0,0 0 0,0 0 0,3 0 0,-2 0 0,5-3 0,-5 2 0,2-2 0,1 0 0,-3 3 0,5-6 0,-5 6 0,6-3 0,-7 3 0,7-3 0,-6 2 0,2-2 0,0 0 0,-2 2 0,3-2 0,-1 0 0,-2 2 0,2-2 0,0 0 0,-2 3 0,2-3 0,-3 3 0,0 0 0,0 0 0,0-1 0,0 1 0,0 0 0,0 0 0,0 0 0,-3-4 0,-1 0 0,-3-3 0,3-3 0,1-1 0,3-3 0,0 0 0,0 0 0,0 0 0,0 0 0,0 0 0,0-1 0,0 1 0,0 0 0,0 0 0,0 0 0,0 0 0,0 0 0,0 0 0,0 0 0,0 1 0,0-1 0,0 0 0,0 0 0,0 0 0,0 0 0,0 0 0,-3 0 0,2 0 0,-5 3 0,5-2 0,-2 2 0,0-1 0,2-1 0,-2 2 0,3-4 0,-4 5 0,3-4 0,-5 3 0,5-3 0,-5 0 0,5 0 0,-5 0 0,5 0 0,-5 3 0,5-2 0,-2 2 0,-1 0 0,4-3 0,-4 3 0,4-3 0,-3 3 0,2-3 0,-2 4 0,3-4 0,3 3 0,-3-2 0,3 2 0,-3-3 0,0 0 0,0-3 0,0 3 0,0-3 0,0 3 0,0 0 0,0 0 0,0 0 0,0 0 0,0 0 0,0 0 0,3 4 0,-2-4 0,2 3 0,0 1 0,-2-4 0,2 4 0,0-1 0,-2-3 0,2 4 0,-3-4 0,0 6 0,0 5 0,0 4 0,0 3 0,0-4 0,0 1 0,0-1 0,0 0 0,0 1 0,0-1 0,0 1 0,0-1 0,0 1 0,0-1 0,0 1 0,0-1 0,-3-3 0,2 3 0,-6-3 0,6 3 0,-5 0 0,5 1 0,-2-1 0,3 0 0,0 0 0,0 0 0,0 0 0,0 0 0,0 0 0,0 0 0,0 0 0,0 0 0,0 0 0,0 0 0,0 0 0,0 0 0,0 0 0,0 0 0,0-1 0,0 1 0,0 0 0,0 0 0,0 0 0,3-4 0,-2 4 0,5-4 0,-5 4 0,5-3 0,-5 2 0,5-2 0,-5 3 0,2 0 0,-3 0 0,0-1 0,0 1 0,0 0 0,0 0 0,0 0 0,0 0 0,0-1 0,0 1 0,0 0 0,0 0 0,0 0 0,0-1 0,0 1 0,0 0 0,0 0 0,0-1 0,0 1 0,0 0 0,0 0 0,0 0 0,0-1 0,0 1 0,-3-3 0,2 2 0,-2-2 0,3 3 0,0-1 0,0 1 0,0 0 0,0 0 0,0 0 0,-3-4 0,2 3 0,-5-5 0,5 5 0,-2-5 0,3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08:29:4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24575,'0'7'0,"0"0"0,0 0 0,0 0 0,0 0 0,-4-3 0,4 2 0,-4-2 0,1 3 0,2-1 0,-2 1 0,3 0 0,-3-3 0,2 3 0,-2-4 0,3 5 0,-3-4 0,2 2 0,-2-2 0,3 3 0,0 0 0,0 0 0,0 0 0,0-1 0,0 1 0,0 0 0,0 0 0,0 0 0,0 0 0,0-1 0,0 1 0,0 0 0,0 0 0,0-1 0,0 1 0,0 0 0,0 0 0,0 0 0,0 0 0,0-1 0,0 1 0,0 0 0,0 0 0,0 0 0,0 0 0,0-1 0,0 1 0,0 0 0,0 0 0,0 0 0,0-1 0,0 1 0,3-3 0,-2 2 0,2-2 0,0 0 0,-2 2 0,5-5 0,-5 5 0,2-2 0,-3 3 0,0 0 0,0 0 0,3-3 0,-2 2 0,2-2 0,-3 3 0,0-1 0,0 1 0,0 0 0,0 0 0,0 0 0,0-1 0,0 1 0,0-3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01DD0-7D8D-5748-94BB-84C80E6F77E2}" type="datetimeFigureOut">
              <a:rPr lang="de-DE" smtClean="0"/>
              <a:t>16.07.2020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1B6DB-69D1-E84E-9488-FE6449A565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328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550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047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881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886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704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0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126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347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8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0040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260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17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295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857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705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7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347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95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436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362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100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709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F4A55B2-3184-47B9-BAEC-BDBF1F47C6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4465" y="844530"/>
            <a:ext cx="6265900" cy="5168940"/>
          </a:xfrm>
          <a:custGeom>
            <a:avLst/>
            <a:gdLst>
              <a:gd name="connsiteX0" fmla="*/ 2712780 w 6265900"/>
              <a:gd name="connsiteY0" fmla="*/ 2405403 h 5168940"/>
              <a:gd name="connsiteX1" fmla="*/ 1432529 w 6265900"/>
              <a:gd name="connsiteY1" fmla="*/ 2704316 h 5168940"/>
              <a:gd name="connsiteX2" fmla="*/ 951729 w 6265900"/>
              <a:gd name="connsiteY2" fmla="*/ 3183705 h 5168940"/>
              <a:gd name="connsiteX3" fmla="*/ 772664 w 6265900"/>
              <a:gd name="connsiteY3" fmla="*/ 3764615 h 5168940"/>
              <a:gd name="connsiteX4" fmla="*/ 944680 w 6265900"/>
              <a:gd name="connsiteY4" fmla="*/ 4222853 h 5168940"/>
              <a:gd name="connsiteX5" fmla="*/ 1362029 w 6265900"/>
              <a:gd name="connsiteY5" fmla="*/ 4413201 h 5168940"/>
              <a:gd name="connsiteX6" fmla="*/ 2114955 w 6265900"/>
              <a:gd name="connsiteY6" fmla="*/ 3849211 h 5168940"/>
              <a:gd name="connsiteX7" fmla="*/ 2952477 w 6265900"/>
              <a:gd name="connsiteY7" fmla="*/ 2405403 h 5168940"/>
              <a:gd name="connsiteX8" fmla="*/ 5270459 w 6265900"/>
              <a:gd name="connsiteY8" fmla="*/ 730364 h 5168940"/>
              <a:gd name="connsiteX9" fmla="*/ 4767103 w 6265900"/>
              <a:gd name="connsiteY9" fmla="*/ 920707 h 5168940"/>
              <a:gd name="connsiteX10" fmla="*/ 4300404 w 6265900"/>
              <a:gd name="connsiteY10" fmla="*/ 1539683 h 5168940"/>
              <a:gd name="connsiteX11" fmla="*/ 4184786 w 6265900"/>
              <a:gd name="connsiteY11" fmla="*/ 1731442 h 5168940"/>
              <a:gd name="connsiteX12" fmla="*/ 4864389 w 6265900"/>
              <a:gd name="connsiteY12" fmla="*/ 1731442 h 5168940"/>
              <a:gd name="connsiteX13" fmla="*/ 5825989 w 6265900"/>
              <a:gd name="connsiteY13" fmla="*/ 0 h 5168940"/>
              <a:gd name="connsiteX14" fmla="*/ 6105163 w 6265900"/>
              <a:gd name="connsiteY14" fmla="*/ 78955 h 5168940"/>
              <a:gd name="connsiteX15" fmla="*/ 6206679 w 6265900"/>
              <a:gd name="connsiteY15" fmla="*/ 298913 h 5168940"/>
              <a:gd name="connsiteX16" fmla="*/ 6172839 w 6265900"/>
              <a:gd name="connsiteY16" fmla="*/ 451190 h 5168940"/>
              <a:gd name="connsiteX17" fmla="*/ 6147463 w 6265900"/>
              <a:gd name="connsiteY17" fmla="*/ 516048 h 5168940"/>
              <a:gd name="connsiteX18" fmla="*/ 5662433 w 6265900"/>
              <a:gd name="connsiteY18" fmla="*/ 1731442 h 5168940"/>
              <a:gd name="connsiteX19" fmla="*/ 5876749 w 6265900"/>
              <a:gd name="connsiteY19" fmla="*/ 1731442 h 5168940"/>
              <a:gd name="connsiteX20" fmla="*/ 5950067 w 6265900"/>
              <a:gd name="connsiteY20" fmla="*/ 1731442 h 5168940"/>
              <a:gd name="connsiteX21" fmla="*/ 6265900 w 6265900"/>
              <a:gd name="connsiteY21" fmla="*/ 2004974 h 5168940"/>
              <a:gd name="connsiteX22" fmla="*/ 6136180 w 6265900"/>
              <a:gd name="connsiteY22" fmla="*/ 2288378 h 5168940"/>
              <a:gd name="connsiteX23" fmla="*/ 5820347 w 6265900"/>
              <a:gd name="connsiteY23" fmla="*/ 2405403 h 5168940"/>
              <a:gd name="connsiteX24" fmla="*/ 5744211 w 6265900"/>
              <a:gd name="connsiteY24" fmla="*/ 2405403 h 5168940"/>
              <a:gd name="connsiteX25" fmla="*/ 5388896 w 6265900"/>
              <a:gd name="connsiteY25" fmla="*/ 2405403 h 5168940"/>
              <a:gd name="connsiteX26" fmla="*/ 5075887 w 6265900"/>
              <a:gd name="connsiteY26" fmla="*/ 3175249 h 5168940"/>
              <a:gd name="connsiteX27" fmla="*/ 5535537 w 6265900"/>
              <a:gd name="connsiteY27" fmla="*/ 3175249 h 5168940"/>
              <a:gd name="connsiteX28" fmla="*/ 5608854 w 6265900"/>
              <a:gd name="connsiteY28" fmla="*/ 3175249 h 5168940"/>
              <a:gd name="connsiteX29" fmla="*/ 5924687 w 6265900"/>
              <a:gd name="connsiteY29" fmla="*/ 3445963 h 5168940"/>
              <a:gd name="connsiteX30" fmla="*/ 5794967 w 6265900"/>
              <a:gd name="connsiteY30" fmla="*/ 3732186 h 5168940"/>
              <a:gd name="connsiteX31" fmla="*/ 5479134 w 6265900"/>
              <a:gd name="connsiteY31" fmla="*/ 3849211 h 5168940"/>
              <a:gd name="connsiteX32" fmla="*/ 5402998 w 6265900"/>
              <a:gd name="connsiteY32" fmla="*/ 3849211 h 5168940"/>
              <a:gd name="connsiteX33" fmla="*/ 4799531 w 6265900"/>
              <a:gd name="connsiteY33" fmla="*/ 3849211 h 5168940"/>
              <a:gd name="connsiteX34" fmla="*/ 4403332 w 6265900"/>
              <a:gd name="connsiteY34" fmla="*/ 3723726 h 5168940"/>
              <a:gd name="connsiteX35" fmla="*/ 4249643 w 6265900"/>
              <a:gd name="connsiteY35" fmla="*/ 3398021 h 5168940"/>
              <a:gd name="connsiteX36" fmla="*/ 4365261 w 6265900"/>
              <a:gd name="connsiteY36" fmla="*/ 2958110 h 5168940"/>
              <a:gd name="connsiteX37" fmla="*/ 4588038 w 6265900"/>
              <a:gd name="connsiteY37" fmla="*/ 2405403 h 5168940"/>
              <a:gd name="connsiteX38" fmla="*/ 3806914 w 6265900"/>
              <a:gd name="connsiteY38" fmla="*/ 2405403 h 5168940"/>
              <a:gd name="connsiteX39" fmla="*/ 2873517 w 6265900"/>
              <a:gd name="connsiteY39" fmla="*/ 4021227 h 5168940"/>
              <a:gd name="connsiteX40" fmla="*/ 1308450 w 6265900"/>
              <a:gd name="connsiteY40" fmla="*/ 5168940 h 5168940"/>
              <a:gd name="connsiteX41" fmla="*/ 376465 w 6265900"/>
              <a:gd name="connsiteY41" fmla="*/ 4769923 h 5168940"/>
              <a:gd name="connsiteX42" fmla="*/ 0 w 6265900"/>
              <a:gd name="connsiteY42" fmla="*/ 3781535 h 5168940"/>
              <a:gd name="connsiteX43" fmla="*/ 290457 w 6265900"/>
              <a:gd name="connsiteY43" fmla="*/ 2858005 h 5168940"/>
              <a:gd name="connsiteX44" fmla="*/ 1082855 w 6265900"/>
              <a:gd name="connsiteY44" fmla="*/ 2120593 h 5168940"/>
              <a:gd name="connsiteX45" fmla="*/ 1914740 w 6265900"/>
              <a:gd name="connsiteY45" fmla="*/ 1818857 h 5168940"/>
              <a:gd name="connsiteX46" fmla="*/ 3130129 w 6265900"/>
              <a:gd name="connsiteY46" fmla="*/ 1731442 h 5168940"/>
              <a:gd name="connsiteX47" fmla="*/ 3338804 w 6265900"/>
              <a:gd name="connsiteY47" fmla="*/ 1731442 h 5168940"/>
              <a:gd name="connsiteX48" fmla="*/ 3561580 w 6265900"/>
              <a:gd name="connsiteY48" fmla="*/ 1322548 h 5168940"/>
              <a:gd name="connsiteX49" fmla="*/ 4698015 w 6265900"/>
              <a:gd name="connsiteY49" fmla="*/ 183294 h 5168940"/>
              <a:gd name="connsiteX50" fmla="*/ 5825989 w 6265900"/>
              <a:gd name="connsiteY50" fmla="*/ 0 h 51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265900" h="5168940">
                <a:moveTo>
                  <a:pt x="2712780" y="2405403"/>
                </a:moveTo>
                <a:cubicBezTo>
                  <a:pt x="2175113" y="2405403"/>
                  <a:pt x="1748361" y="2505044"/>
                  <a:pt x="1432529" y="2704316"/>
                </a:cubicBezTo>
                <a:cubicBezTo>
                  <a:pt x="1231376" y="2832156"/>
                  <a:pt x="1071108" y="2991950"/>
                  <a:pt x="951729" y="3183705"/>
                </a:cubicBezTo>
                <a:cubicBezTo>
                  <a:pt x="832354" y="3375464"/>
                  <a:pt x="772664" y="3569099"/>
                  <a:pt x="772664" y="3764615"/>
                </a:cubicBezTo>
                <a:cubicBezTo>
                  <a:pt x="772664" y="3943210"/>
                  <a:pt x="830005" y="4095956"/>
                  <a:pt x="944680" y="4222853"/>
                </a:cubicBezTo>
                <a:cubicBezTo>
                  <a:pt x="1059356" y="4349750"/>
                  <a:pt x="1198474" y="4413201"/>
                  <a:pt x="1362029" y="4413201"/>
                </a:cubicBezTo>
                <a:cubicBezTo>
                  <a:pt x="1645902" y="4413201"/>
                  <a:pt x="1896878" y="4225203"/>
                  <a:pt x="2114955" y="3849211"/>
                </a:cubicBezTo>
                <a:lnTo>
                  <a:pt x="2952477" y="2405403"/>
                </a:lnTo>
                <a:close/>
                <a:moveTo>
                  <a:pt x="5270459" y="730364"/>
                </a:moveTo>
                <a:cubicBezTo>
                  <a:pt x="5071187" y="743523"/>
                  <a:pt x="4903402" y="806969"/>
                  <a:pt x="4767103" y="920707"/>
                </a:cubicBezTo>
                <a:cubicBezTo>
                  <a:pt x="4630807" y="1034445"/>
                  <a:pt x="4475238" y="1240770"/>
                  <a:pt x="4300404" y="1539683"/>
                </a:cubicBezTo>
                <a:lnTo>
                  <a:pt x="4184786" y="1731442"/>
                </a:lnTo>
                <a:lnTo>
                  <a:pt x="4864389" y="1731442"/>
                </a:lnTo>
                <a:close/>
                <a:moveTo>
                  <a:pt x="5825989" y="0"/>
                </a:moveTo>
                <a:cubicBezTo>
                  <a:pt x="5944425" y="0"/>
                  <a:pt x="6037482" y="26318"/>
                  <a:pt x="6105163" y="78955"/>
                </a:cubicBezTo>
                <a:cubicBezTo>
                  <a:pt x="6172839" y="131596"/>
                  <a:pt x="6206679" y="204914"/>
                  <a:pt x="6206679" y="298913"/>
                </a:cubicBezTo>
                <a:cubicBezTo>
                  <a:pt x="6206679" y="342151"/>
                  <a:pt x="6195401" y="392912"/>
                  <a:pt x="6172839" y="451190"/>
                </a:cubicBezTo>
                <a:lnTo>
                  <a:pt x="6147463" y="516048"/>
                </a:lnTo>
                <a:lnTo>
                  <a:pt x="5662433" y="1731442"/>
                </a:lnTo>
                <a:lnTo>
                  <a:pt x="5876749" y="1731442"/>
                </a:lnTo>
                <a:lnTo>
                  <a:pt x="5950067" y="1731442"/>
                </a:lnTo>
                <a:cubicBezTo>
                  <a:pt x="6160623" y="1731442"/>
                  <a:pt x="6265900" y="1822618"/>
                  <a:pt x="6265900" y="2004974"/>
                </a:cubicBezTo>
                <a:cubicBezTo>
                  <a:pt x="6265900" y="2115889"/>
                  <a:pt x="6222661" y="2210357"/>
                  <a:pt x="6136180" y="2288378"/>
                </a:cubicBezTo>
                <a:cubicBezTo>
                  <a:pt x="6049703" y="2366395"/>
                  <a:pt x="5944425" y="2405403"/>
                  <a:pt x="5820347" y="2405403"/>
                </a:cubicBezTo>
                <a:lnTo>
                  <a:pt x="5744211" y="2405403"/>
                </a:lnTo>
                <a:lnTo>
                  <a:pt x="5388896" y="2405403"/>
                </a:lnTo>
                <a:lnTo>
                  <a:pt x="5075887" y="3175249"/>
                </a:lnTo>
                <a:lnTo>
                  <a:pt x="5535537" y="3175249"/>
                </a:lnTo>
                <a:lnTo>
                  <a:pt x="5608854" y="3175249"/>
                </a:lnTo>
                <a:cubicBezTo>
                  <a:pt x="5819409" y="3175249"/>
                  <a:pt x="5924687" y="3265487"/>
                  <a:pt x="5924687" y="3445963"/>
                </a:cubicBezTo>
                <a:cubicBezTo>
                  <a:pt x="5924687" y="3558758"/>
                  <a:pt x="5881449" y="3654164"/>
                  <a:pt x="5794967" y="3732186"/>
                </a:cubicBezTo>
                <a:cubicBezTo>
                  <a:pt x="5708490" y="3810203"/>
                  <a:pt x="5603213" y="3849211"/>
                  <a:pt x="5479134" y="3849211"/>
                </a:cubicBezTo>
                <a:lnTo>
                  <a:pt x="5402998" y="3849211"/>
                </a:lnTo>
                <a:lnTo>
                  <a:pt x="4799531" y="3849211"/>
                </a:lnTo>
                <a:cubicBezTo>
                  <a:pt x="4637856" y="3849211"/>
                  <a:pt x="4505787" y="3807384"/>
                  <a:pt x="4403332" y="3723726"/>
                </a:cubicBezTo>
                <a:cubicBezTo>
                  <a:pt x="4300873" y="3640067"/>
                  <a:pt x="4249643" y="3531498"/>
                  <a:pt x="4249643" y="3398021"/>
                </a:cubicBezTo>
                <a:cubicBezTo>
                  <a:pt x="4249643" y="3294624"/>
                  <a:pt x="4288183" y="3147988"/>
                  <a:pt x="4365261" y="2958110"/>
                </a:cubicBezTo>
                <a:lnTo>
                  <a:pt x="4588038" y="2405403"/>
                </a:lnTo>
                <a:lnTo>
                  <a:pt x="3806914" y="2405403"/>
                </a:lnTo>
                <a:lnTo>
                  <a:pt x="2873517" y="4021227"/>
                </a:lnTo>
                <a:cubicBezTo>
                  <a:pt x="2433606" y="4786369"/>
                  <a:pt x="1911917" y="5168940"/>
                  <a:pt x="1308450" y="5168940"/>
                </a:cubicBezTo>
                <a:cubicBezTo>
                  <a:pt x="938101" y="5168940"/>
                  <a:pt x="627436" y="5035938"/>
                  <a:pt x="376465" y="4769923"/>
                </a:cubicBezTo>
                <a:cubicBezTo>
                  <a:pt x="125490" y="4503908"/>
                  <a:pt x="0" y="4174447"/>
                  <a:pt x="0" y="3781535"/>
                </a:cubicBezTo>
                <a:cubicBezTo>
                  <a:pt x="0" y="3461941"/>
                  <a:pt x="96818" y="3154099"/>
                  <a:pt x="290457" y="2858005"/>
                </a:cubicBezTo>
                <a:cubicBezTo>
                  <a:pt x="484092" y="2561911"/>
                  <a:pt x="748227" y="2316108"/>
                  <a:pt x="1082855" y="2120593"/>
                </a:cubicBezTo>
                <a:cubicBezTo>
                  <a:pt x="1332893" y="1977713"/>
                  <a:pt x="1610186" y="1877135"/>
                  <a:pt x="1914740" y="1818857"/>
                </a:cubicBezTo>
                <a:cubicBezTo>
                  <a:pt x="2219290" y="1760579"/>
                  <a:pt x="2624423" y="1731442"/>
                  <a:pt x="3130129" y="1731442"/>
                </a:cubicBezTo>
                <a:lnTo>
                  <a:pt x="3338804" y="1731442"/>
                </a:lnTo>
                <a:lnTo>
                  <a:pt x="3561580" y="1322548"/>
                </a:lnTo>
                <a:cubicBezTo>
                  <a:pt x="3871771" y="752921"/>
                  <a:pt x="4250586" y="373169"/>
                  <a:pt x="4698015" y="183294"/>
                </a:cubicBezTo>
                <a:cubicBezTo>
                  <a:pt x="4985649" y="61097"/>
                  <a:pt x="5361640" y="0"/>
                  <a:pt x="58259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343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B6C0CC-20D1-4ABE-8236-AC556FAA83E7}"/>
              </a:ext>
            </a:extLst>
          </p:cNvPr>
          <p:cNvSpPr/>
          <p:nvPr userDrawn="1"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427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845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0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5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  <p:sldLayoutId id="2147483749" r:id="rId15"/>
    <p:sldLayoutId id="2147483753" r:id="rId16"/>
    <p:sldLayoutId id="2147483754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5.png"/><Relationship Id="rId18" Type="http://schemas.openxmlformats.org/officeDocument/2006/relationships/customXml" Target="../ink/ink7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9.png"/><Relationship Id="rId7" Type="http://schemas.openxmlformats.org/officeDocument/2006/relationships/image" Target="../media/image20.png"/><Relationship Id="rId12" Type="http://schemas.openxmlformats.org/officeDocument/2006/relationships/customXml" Target="../ink/ink4.xml"/><Relationship Id="rId17" Type="http://schemas.openxmlformats.org/officeDocument/2006/relationships/image" Target="../media/image27.png"/><Relationship Id="rId2" Type="http://schemas.openxmlformats.org/officeDocument/2006/relationships/video" Target="../media/media1.mp4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customXml" Target="../ink/ink1.xml"/><Relationship Id="rId15" Type="http://schemas.openxmlformats.org/officeDocument/2006/relationships/image" Target="../media/image26.png"/><Relationship Id="rId10" Type="http://schemas.openxmlformats.org/officeDocument/2006/relationships/customXml" Target="../ink/ink3.xml"/><Relationship Id="rId19" Type="http://schemas.openxmlformats.org/officeDocument/2006/relationships/image" Target="../media/image28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23.png"/><Relationship Id="rId14" Type="http://schemas.openxmlformats.org/officeDocument/2006/relationships/customXml" Target="../ink/ink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275" y="2463835"/>
            <a:ext cx="561057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Aunt Elisa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581199" y="3849436"/>
            <a:ext cx="561050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>
                <a:solidFill>
                  <a:schemeClr val="bg1"/>
                </a:solidFill>
                <a:cs typeface="Arial" pitchFamily="34" charset="0"/>
              </a:rPr>
              <a:t>Endpräsentation des Projektes der Vorlesung</a:t>
            </a:r>
          </a:p>
          <a:p>
            <a:r>
              <a:rPr lang="de-DE" altLang="ko-KR" sz="1867">
                <a:solidFill>
                  <a:schemeClr val="bg1"/>
                </a:solidFill>
                <a:cs typeface="Arial" pitchFamily="34" charset="0"/>
              </a:rPr>
              <a:t>Data Exploration Project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8" name="TextBox 13">
            <a:extLst>
              <a:ext uri="{FF2B5EF4-FFF2-40B4-BE49-F238E27FC236}">
                <a16:creationId xmlns:a16="http://schemas.microsoft.com/office/drawing/2014/main" id="{3487FDB6-C7C4-F24D-9DD7-D63EB666E494}"/>
              </a:ext>
            </a:extLst>
          </p:cNvPr>
          <p:cNvSpPr txBox="1"/>
          <p:nvPr/>
        </p:nvSpPr>
        <p:spPr>
          <a:xfrm>
            <a:off x="3869472" y="6337711"/>
            <a:ext cx="8322235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bg1"/>
                </a:solidFill>
                <a:cs typeface="Arial" pitchFamily="34" charset="0"/>
              </a:rPr>
              <a:t>Referenten: Johannes </a:t>
            </a:r>
            <a:r>
              <a:rPr lang="de-DE" altLang="ko-KR" sz="1867" dirty="0" err="1">
                <a:solidFill>
                  <a:schemeClr val="bg1"/>
                </a:solidFill>
                <a:cs typeface="Arial" pitchFamily="34" charset="0"/>
              </a:rPr>
              <a:t>Deufel</a:t>
            </a:r>
            <a:r>
              <a:rPr lang="de-DE" altLang="ko-KR" sz="1867" dirty="0">
                <a:solidFill>
                  <a:schemeClr val="bg1"/>
                </a:solidFill>
                <a:cs typeface="Arial" pitchFamily="34" charset="0"/>
              </a:rPr>
              <a:t>, Jannik Fischer, Simone Marx &amp; Simon </a:t>
            </a:r>
            <a:r>
              <a:rPr lang="de-DE" altLang="ko-KR" sz="1867" dirty="0" err="1">
                <a:solidFill>
                  <a:schemeClr val="bg1"/>
                </a:solidFill>
                <a:cs typeface="Arial" pitchFamily="34" charset="0"/>
              </a:rPr>
              <a:t>Scapan</a:t>
            </a:r>
            <a:endParaRPr lang="de-DE" altLang="ko-KR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891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60B6378E-090F-DF4D-BF8D-7CB2051D716A}"/>
              </a:ext>
            </a:extLst>
          </p:cNvPr>
          <p:cNvSpPr/>
          <p:nvPr/>
        </p:nvSpPr>
        <p:spPr>
          <a:xfrm>
            <a:off x="5617052" y="1166122"/>
            <a:ext cx="6574948" cy="2288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701039"/>
            <a:ext cx="4158736" cy="87436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Related Work</a:t>
            </a:r>
            <a:endParaRPr lang="en-US" altLang="ko-KR" sz="4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Bildplatzhalter 3" descr="Ein Bild, das Objekt, Uhr enthält.&#10;&#10;Automatisch generierte Beschreibung">
            <a:extLst>
              <a:ext uri="{FF2B5EF4-FFF2-40B4-BE49-F238E27FC236}">
                <a16:creationId xmlns:a16="http://schemas.microsoft.com/office/drawing/2014/main" id="{27FC0006-0322-2247-A2CE-92970085A5E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>
            <a:grayscl/>
          </a:blip>
          <a:srcRect t="3274" b="3274"/>
          <a:stretch>
            <a:fillRect/>
          </a:stretch>
        </p:blipFill>
        <p:spPr>
          <a:xfrm>
            <a:off x="349670" y="3133757"/>
            <a:ext cx="8753690" cy="3282467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A99CAD6-BB5C-464C-9B01-B21C162A9810}"/>
              </a:ext>
            </a:extLst>
          </p:cNvPr>
          <p:cNvSpPr txBox="1"/>
          <p:nvPr/>
        </p:nvSpPr>
        <p:spPr>
          <a:xfrm>
            <a:off x="5838092" y="1918012"/>
            <a:ext cx="6353909" cy="341632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228600" lvl="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>
                <a:solidFill>
                  <a:schemeClr val="bg1"/>
                </a:solidFill>
              </a:rPr>
              <a:t>Seq2Seq als Deep Learning Algorithmus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3224F92-1394-9F4A-AD58-41A95C577537}"/>
              </a:ext>
            </a:extLst>
          </p:cNvPr>
          <p:cNvSpPr txBox="1"/>
          <p:nvPr/>
        </p:nvSpPr>
        <p:spPr>
          <a:xfrm>
            <a:off x="5838092" y="2372226"/>
            <a:ext cx="6353908" cy="341632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22860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>
                <a:solidFill>
                  <a:schemeClr val="bg1"/>
                </a:solidFill>
              </a:rPr>
              <a:t>Umsetzung durch Word2Vec Modell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B06BEA-7857-2148-A5BB-0F4D60DE3A4E}"/>
              </a:ext>
            </a:extLst>
          </p:cNvPr>
          <p:cNvSpPr txBox="1"/>
          <p:nvPr/>
        </p:nvSpPr>
        <p:spPr>
          <a:xfrm>
            <a:off x="5838092" y="2845901"/>
            <a:ext cx="6353908" cy="341632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22860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>
                <a:solidFill>
                  <a:schemeClr val="bg1"/>
                </a:solidFill>
              </a:rPr>
              <a:t>Anwendung über RNNs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D44CC5D-CBDA-4E92-85A1-E8D2369525B2}"/>
              </a:ext>
            </a:extLst>
          </p:cNvPr>
          <p:cNvSpPr/>
          <p:nvPr/>
        </p:nvSpPr>
        <p:spPr>
          <a:xfrm>
            <a:off x="1950720" y="4450080"/>
            <a:ext cx="1698668" cy="92479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2182ECA-BE7C-40CF-9443-3B9D6877E970}"/>
              </a:ext>
            </a:extLst>
          </p:cNvPr>
          <p:cNvSpPr/>
          <p:nvPr/>
        </p:nvSpPr>
        <p:spPr>
          <a:xfrm>
            <a:off x="1798320" y="4626176"/>
            <a:ext cx="1698668" cy="592565"/>
          </a:xfrm>
          <a:prstGeom prst="rightArrow">
            <a:avLst/>
          </a:prstGeom>
          <a:gradFill flip="none" rotWithShape="1">
            <a:gsLst>
              <a:gs pos="47000">
                <a:srgbClr val="87ADDC"/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51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85881" y="2138613"/>
            <a:ext cx="5446295" cy="1479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Technologien und Methoden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694083"/>
            <a:ext cx="5446229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Systemarchitektur</a:t>
            </a:r>
          </a:p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Sprachverarbeitung</a:t>
            </a:r>
          </a:p>
          <a:p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Modell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7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6430531" cy="841834"/>
          </a:xfrm>
          <a:prstGeom prst="rect">
            <a:avLst/>
          </a:prstGeom>
        </p:spPr>
        <p:txBody>
          <a:bodyPr anchor="ctr"/>
          <a:lstStyle/>
          <a:p>
            <a:pPr defTabSz="914400" latinLnBrk="1">
              <a:lnSpc>
                <a:spcPct val="110000"/>
              </a:lnSpc>
              <a:spcBef>
                <a:spcPct val="20000"/>
              </a:spcBef>
            </a:pPr>
            <a:r>
              <a:rPr lang="de-DE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Systemarchitektur</a:t>
            </a:r>
          </a:p>
        </p:txBody>
      </p:sp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60F8B84-73E6-7E4F-9695-0F108B949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28" y="1595271"/>
            <a:ext cx="8134574" cy="48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0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6115683" cy="841834"/>
          </a:xfrm>
          <a:prstGeom prst="rect">
            <a:avLst/>
          </a:prstGeom>
        </p:spPr>
        <p:txBody>
          <a:bodyPr anchor="ctr"/>
          <a:lstStyle/>
          <a:p>
            <a:pPr defTabSz="914400" latinLnBrk="1">
              <a:lnSpc>
                <a:spcPct val="110000"/>
              </a:lnSpc>
              <a:spcBef>
                <a:spcPct val="20000"/>
              </a:spcBef>
            </a:pPr>
            <a:r>
              <a:rPr lang="de-DE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Sprachverarbeitung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96F7D7F-5EBB-FF4B-B42B-CABC35567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84" y="1767791"/>
            <a:ext cx="9073661" cy="471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66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3317B-7099-4DB2-9B9B-CB6B8052FD23}"/>
              </a:ext>
            </a:extLst>
          </p:cNvPr>
          <p:cNvSpPr txBox="1"/>
          <p:nvPr/>
        </p:nvSpPr>
        <p:spPr>
          <a:xfrm>
            <a:off x="978884" y="1541918"/>
            <a:ext cx="3310877" cy="7793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400" dirty="0">
                <a:solidFill>
                  <a:schemeClr val="bg1"/>
                </a:solidFill>
                <a:cs typeface="Arial" pitchFamily="34" charset="0"/>
              </a:rPr>
              <a:t>Das Modell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910336" y="522647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786416" y="2001596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637702" y="1505744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6076391" y="313485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D6C2650F-94E7-714C-A566-7B18DEDED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86" y="2533449"/>
            <a:ext cx="9780093" cy="54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53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459415" y="2736071"/>
            <a:ext cx="573258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sz="6000">
                <a:solidFill>
                  <a:schemeClr val="tx1">
                    <a:lumMod val="75000"/>
                    <a:lumOff val="25000"/>
                  </a:schemeClr>
                </a:solidFill>
              </a:rPr>
              <a:t>Weitere Ansätze</a:t>
            </a:r>
            <a:endParaRPr lang="de-DE" altLang="ko-KR" sz="60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26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54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4" name="TextBox 303">
            <a:extLst>
              <a:ext uri="{FF2B5EF4-FFF2-40B4-BE49-F238E27FC236}">
                <a16:creationId xmlns:a16="http://schemas.microsoft.com/office/drawing/2014/main" id="{BE74C795-9882-4BD3-AA8A-89B346E39665}"/>
              </a:ext>
            </a:extLst>
          </p:cNvPr>
          <p:cNvSpPr txBox="1"/>
          <p:nvPr/>
        </p:nvSpPr>
        <p:spPr>
          <a:xfrm>
            <a:off x="931462" y="596119"/>
            <a:ext cx="4267620" cy="565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</a:rPr>
              <a:t>Naïve Bayes &amp; Entscheidungsbäume</a:t>
            </a:r>
          </a:p>
          <a:p>
            <a:pPr marL="457200" lvl="0" indent="-228600" defTabSz="914400">
              <a:lnSpc>
                <a:spcPct val="15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</a:endParaRP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</a:rPr>
              <a:t>Erkennung der Wortart durch Wortstruktur</a:t>
            </a: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endParaRPr lang="de-DE" sz="2000" dirty="0">
              <a:solidFill>
                <a:schemeClr val="bg1"/>
              </a:solidFill>
            </a:endParaRP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</a:rPr>
              <a:t>Großer vielfach gelabelter Datensatz notwendig</a:t>
            </a: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endParaRPr lang="de-DE" sz="2000" dirty="0">
              <a:solidFill>
                <a:schemeClr val="bg1"/>
              </a:solidFill>
              <a:sym typeface="Wingdings" pitchFamily="2" charset="2"/>
            </a:endParaRP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  <a:sym typeface="Wingdings" pitchFamily="2" charset="2"/>
              </a:rPr>
              <a:t>Deep Learning ist besser      </a:t>
            </a:r>
          </a:p>
          <a:p>
            <a:pPr marL="228600" lvl="0" defTabSz="914400">
              <a:lnSpc>
                <a:spcPct val="15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  <a:sym typeface="Wingdings" pitchFamily="2" charset="2"/>
              </a:rPr>
              <a:t>für dieses Projekt geeignet</a:t>
            </a:r>
            <a:endParaRPr lang="de-DE" sz="2000" dirty="0">
              <a:solidFill>
                <a:schemeClr val="bg1"/>
              </a:solidFill>
            </a:endParaRPr>
          </a:p>
        </p:txBody>
      </p:sp>
      <p:grpSp>
        <p:nvGrpSpPr>
          <p:cNvPr id="297" name="Google Shape;6009;p33">
            <a:extLst>
              <a:ext uri="{FF2B5EF4-FFF2-40B4-BE49-F238E27FC236}">
                <a16:creationId xmlns:a16="http://schemas.microsoft.com/office/drawing/2014/main" id="{0A032774-1DDC-4BCD-BCA6-7E2CECD2DE14}"/>
              </a:ext>
            </a:extLst>
          </p:cNvPr>
          <p:cNvGrpSpPr>
            <a:grpSpLocks noChangeAspect="1"/>
          </p:cNvGrpSpPr>
          <p:nvPr/>
        </p:nvGrpSpPr>
        <p:grpSpPr>
          <a:xfrm>
            <a:off x="396313" y="3771900"/>
            <a:ext cx="749742" cy="749742"/>
            <a:chOff x="-49027775" y="3183175"/>
            <a:chExt cx="299325" cy="299325"/>
          </a:xfrm>
          <a:solidFill>
            <a:schemeClr val="bg1"/>
          </a:solidFill>
        </p:grpSpPr>
        <p:sp>
          <p:nvSpPr>
            <p:cNvPr id="299" name="Google Shape;6010;p33">
              <a:extLst>
                <a:ext uri="{FF2B5EF4-FFF2-40B4-BE49-F238E27FC236}">
                  <a16:creationId xmlns:a16="http://schemas.microsoft.com/office/drawing/2014/main" id="{34AFFC58-B335-4134-8582-1B96009ED6FE}"/>
                </a:ext>
              </a:extLst>
            </p:cNvPr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6011;p33">
              <a:extLst>
                <a:ext uri="{FF2B5EF4-FFF2-40B4-BE49-F238E27FC236}">
                  <a16:creationId xmlns:a16="http://schemas.microsoft.com/office/drawing/2014/main" id="{2DD450E7-5099-4434-B3CA-67A79AA06BE2}"/>
                </a:ext>
              </a:extLst>
            </p:cNvPr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6012;p33">
              <a:extLst>
                <a:ext uri="{FF2B5EF4-FFF2-40B4-BE49-F238E27FC236}">
                  <a16:creationId xmlns:a16="http://schemas.microsoft.com/office/drawing/2014/main" id="{CCAE7406-8E6B-470A-8C9F-B962C1A15ED8}"/>
                </a:ext>
              </a:extLst>
            </p:cNvPr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6013;p33">
              <a:extLst>
                <a:ext uri="{FF2B5EF4-FFF2-40B4-BE49-F238E27FC236}">
                  <a16:creationId xmlns:a16="http://schemas.microsoft.com/office/drawing/2014/main" id="{EE614EBA-EF76-4D4F-84B8-FC01B34B9A50}"/>
                </a:ext>
              </a:extLst>
            </p:cNvPr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8738;p40">
            <a:extLst>
              <a:ext uri="{FF2B5EF4-FFF2-40B4-BE49-F238E27FC236}">
                <a16:creationId xmlns:a16="http://schemas.microsoft.com/office/drawing/2014/main" id="{CBEA9EAF-92FB-4641-BD18-C5CFA3E6190E}"/>
              </a:ext>
            </a:extLst>
          </p:cNvPr>
          <p:cNvGrpSpPr>
            <a:grpSpLocks noChangeAspect="1"/>
          </p:cNvGrpSpPr>
          <p:nvPr/>
        </p:nvGrpSpPr>
        <p:grpSpPr>
          <a:xfrm>
            <a:off x="445698" y="2276079"/>
            <a:ext cx="754866" cy="748800"/>
            <a:chOff x="946175" y="3253275"/>
            <a:chExt cx="298550" cy="296150"/>
          </a:xfrm>
          <a:solidFill>
            <a:schemeClr val="bg1"/>
          </a:solidFill>
        </p:grpSpPr>
        <p:sp>
          <p:nvSpPr>
            <p:cNvPr id="305" name="Google Shape;8739;p40">
              <a:extLst>
                <a:ext uri="{FF2B5EF4-FFF2-40B4-BE49-F238E27FC236}">
                  <a16:creationId xmlns:a16="http://schemas.microsoft.com/office/drawing/2014/main" id="{498327DF-78A4-4B35-95B8-519FE2F2C2C2}"/>
                </a:ext>
              </a:extLst>
            </p:cNvPr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740;p40">
              <a:extLst>
                <a:ext uri="{FF2B5EF4-FFF2-40B4-BE49-F238E27FC236}">
                  <a16:creationId xmlns:a16="http://schemas.microsoft.com/office/drawing/2014/main" id="{52BA165C-099F-46AD-BE95-0853D5814333}"/>
                </a:ext>
              </a:extLst>
            </p:cNvPr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741;p40">
              <a:extLst>
                <a:ext uri="{FF2B5EF4-FFF2-40B4-BE49-F238E27FC236}">
                  <a16:creationId xmlns:a16="http://schemas.microsoft.com/office/drawing/2014/main" id="{FFE59FF3-5E88-416B-837A-BBB13657F369}"/>
                </a:ext>
              </a:extLst>
            </p:cNvPr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8742;p40">
              <a:extLst>
                <a:ext uri="{FF2B5EF4-FFF2-40B4-BE49-F238E27FC236}">
                  <a16:creationId xmlns:a16="http://schemas.microsoft.com/office/drawing/2014/main" id="{779905F3-01F4-4BCB-B020-7647776BE977}"/>
                </a:ext>
              </a:extLst>
            </p:cNvPr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8743;p40">
              <a:extLst>
                <a:ext uri="{FF2B5EF4-FFF2-40B4-BE49-F238E27FC236}">
                  <a16:creationId xmlns:a16="http://schemas.microsoft.com/office/drawing/2014/main" id="{1A7338E0-49CB-447E-BFFF-0741B3F4768D}"/>
                </a:ext>
              </a:extLst>
            </p:cNvPr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0F4E08-338F-48DD-879D-423FC0C77EE7}"/>
              </a:ext>
            </a:extLst>
          </p:cNvPr>
          <p:cNvGrpSpPr>
            <a:grpSpLocks noChangeAspect="1"/>
          </p:cNvGrpSpPr>
          <p:nvPr/>
        </p:nvGrpSpPr>
        <p:grpSpPr>
          <a:xfrm>
            <a:off x="401025" y="734801"/>
            <a:ext cx="748800" cy="748800"/>
            <a:chOff x="-1402471" y="4916217"/>
            <a:chExt cx="778559" cy="772414"/>
          </a:xfrm>
        </p:grpSpPr>
        <p:grpSp>
          <p:nvGrpSpPr>
            <p:cNvPr id="310" name="Google Shape;8827;p40">
              <a:extLst>
                <a:ext uri="{FF2B5EF4-FFF2-40B4-BE49-F238E27FC236}">
                  <a16:creationId xmlns:a16="http://schemas.microsoft.com/office/drawing/2014/main" id="{74473636-A172-481F-B675-63C97CF083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1402471" y="4916217"/>
              <a:ext cx="778559" cy="772414"/>
              <a:chOff x="3133425" y="3955025"/>
              <a:chExt cx="297750" cy="295400"/>
            </a:xfrm>
            <a:solidFill>
              <a:schemeClr val="bg1"/>
            </a:solidFill>
          </p:grpSpPr>
          <p:sp>
            <p:nvSpPr>
              <p:cNvPr id="311" name="Google Shape;8828;p40">
                <a:extLst>
                  <a:ext uri="{FF2B5EF4-FFF2-40B4-BE49-F238E27FC236}">
                    <a16:creationId xmlns:a16="http://schemas.microsoft.com/office/drawing/2014/main" id="{FD6C8BEA-EA12-49F4-915D-5DCD5C7D7B0E}"/>
                  </a:ext>
                </a:extLst>
              </p:cNvPr>
              <p:cNvSpPr/>
              <p:nvPr/>
            </p:nvSpPr>
            <p:spPr>
              <a:xfrm>
                <a:off x="3133425" y="4058225"/>
                <a:ext cx="297750" cy="1922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7688" extrusionOk="0">
                    <a:moveTo>
                      <a:pt x="5923" y="0"/>
                    </a:moveTo>
                    <a:cubicBezTo>
                      <a:pt x="5325" y="0"/>
                      <a:pt x="4821" y="347"/>
                      <a:pt x="4631" y="914"/>
                    </a:cubicBezTo>
                    <a:cubicBezTo>
                      <a:pt x="4505" y="1166"/>
                      <a:pt x="4505" y="1449"/>
                      <a:pt x="4568" y="1764"/>
                    </a:cubicBezTo>
                    <a:cubicBezTo>
                      <a:pt x="4884" y="1922"/>
                      <a:pt x="5199" y="2016"/>
                      <a:pt x="5577" y="2048"/>
                    </a:cubicBezTo>
                    <a:lnTo>
                      <a:pt x="5577" y="2741"/>
                    </a:lnTo>
                    <a:lnTo>
                      <a:pt x="2458" y="2741"/>
                    </a:lnTo>
                    <a:cubicBezTo>
                      <a:pt x="1859" y="2741"/>
                      <a:pt x="1418" y="3214"/>
                      <a:pt x="1418" y="3781"/>
                    </a:cubicBezTo>
                    <a:lnTo>
                      <a:pt x="1418" y="4190"/>
                    </a:lnTo>
                    <a:cubicBezTo>
                      <a:pt x="630" y="4316"/>
                      <a:pt x="0" y="5041"/>
                      <a:pt x="0" y="5891"/>
                    </a:cubicBezTo>
                    <a:cubicBezTo>
                      <a:pt x="0" y="6837"/>
                      <a:pt x="788" y="7687"/>
                      <a:pt x="1765" y="7687"/>
                    </a:cubicBezTo>
                    <a:cubicBezTo>
                      <a:pt x="2710" y="7687"/>
                      <a:pt x="3497" y="6900"/>
                      <a:pt x="3497" y="5891"/>
                    </a:cubicBezTo>
                    <a:cubicBezTo>
                      <a:pt x="3497" y="5072"/>
                      <a:pt x="2930" y="4316"/>
                      <a:pt x="2143" y="4190"/>
                    </a:cubicBezTo>
                    <a:lnTo>
                      <a:pt x="2143" y="3781"/>
                    </a:lnTo>
                    <a:cubicBezTo>
                      <a:pt x="2143" y="3592"/>
                      <a:pt x="2300" y="3434"/>
                      <a:pt x="2489" y="3434"/>
                    </a:cubicBezTo>
                    <a:lnTo>
                      <a:pt x="5608" y="3434"/>
                    </a:lnTo>
                    <a:lnTo>
                      <a:pt x="5608" y="4127"/>
                    </a:lnTo>
                    <a:cubicBezTo>
                      <a:pt x="4821" y="4285"/>
                      <a:pt x="4222" y="5009"/>
                      <a:pt x="4222" y="5860"/>
                    </a:cubicBezTo>
                    <a:cubicBezTo>
                      <a:pt x="4222" y="6805"/>
                      <a:pt x="5010" y="7656"/>
                      <a:pt x="5955" y="7656"/>
                    </a:cubicBezTo>
                    <a:cubicBezTo>
                      <a:pt x="6900" y="7656"/>
                      <a:pt x="7687" y="6868"/>
                      <a:pt x="7687" y="5860"/>
                    </a:cubicBezTo>
                    <a:cubicBezTo>
                      <a:pt x="7687" y="5041"/>
                      <a:pt x="7089" y="4285"/>
                      <a:pt x="6301" y="4127"/>
                    </a:cubicBezTo>
                    <a:lnTo>
                      <a:pt x="6301" y="3434"/>
                    </a:lnTo>
                    <a:lnTo>
                      <a:pt x="9452" y="3434"/>
                    </a:lnTo>
                    <a:cubicBezTo>
                      <a:pt x="9641" y="3434"/>
                      <a:pt x="9798" y="3592"/>
                      <a:pt x="9798" y="3781"/>
                    </a:cubicBezTo>
                    <a:lnTo>
                      <a:pt x="9798" y="4190"/>
                    </a:lnTo>
                    <a:cubicBezTo>
                      <a:pt x="9011" y="4316"/>
                      <a:pt x="8444" y="5041"/>
                      <a:pt x="8444" y="5891"/>
                    </a:cubicBezTo>
                    <a:cubicBezTo>
                      <a:pt x="8444" y="6837"/>
                      <a:pt x="9231" y="7687"/>
                      <a:pt x="10176" y="7687"/>
                    </a:cubicBezTo>
                    <a:cubicBezTo>
                      <a:pt x="11121" y="7687"/>
                      <a:pt x="11909" y="6900"/>
                      <a:pt x="11909" y="5891"/>
                    </a:cubicBezTo>
                    <a:cubicBezTo>
                      <a:pt x="11783" y="5135"/>
                      <a:pt x="11185" y="4379"/>
                      <a:pt x="10397" y="4222"/>
                    </a:cubicBezTo>
                    <a:lnTo>
                      <a:pt x="10397" y="3812"/>
                    </a:lnTo>
                    <a:cubicBezTo>
                      <a:pt x="10397" y="3245"/>
                      <a:pt x="9924" y="2804"/>
                      <a:pt x="9389" y="2804"/>
                    </a:cubicBezTo>
                    <a:lnTo>
                      <a:pt x="6238" y="2804"/>
                    </a:lnTo>
                    <a:lnTo>
                      <a:pt x="6238" y="2079"/>
                    </a:lnTo>
                    <a:cubicBezTo>
                      <a:pt x="6585" y="2048"/>
                      <a:pt x="6900" y="1922"/>
                      <a:pt x="7215" y="1827"/>
                    </a:cubicBezTo>
                    <a:cubicBezTo>
                      <a:pt x="7341" y="1418"/>
                      <a:pt x="7246" y="977"/>
                      <a:pt x="7057" y="630"/>
                    </a:cubicBezTo>
                    <a:cubicBezTo>
                      <a:pt x="6774" y="221"/>
                      <a:pt x="6396" y="0"/>
                      <a:pt x="59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8829;p40">
                <a:extLst>
                  <a:ext uri="{FF2B5EF4-FFF2-40B4-BE49-F238E27FC236}">
                    <a16:creationId xmlns:a16="http://schemas.microsoft.com/office/drawing/2014/main" id="{54B08559-A6ED-4B0F-A31D-D645A9222B63}"/>
                  </a:ext>
                </a:extLst>
              </p:cNvPr>
              <p:cNvSpPr/>
              <p:nvPr/>
            </p:nvSpPr>
            <p:spPr>
              <a:xfrm>
                <a:off x="3263375" y="4007025"/>
                <a:ext cx="35475" cy="354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418" extrusionOk="0">
                    <a:moveTo>
                      <a:pt x="725" y="0"/>
                    </a:moveTo>
                    <a:cubicBezTo>
                      <a:pt x="284" y="0"/>
                      <a:pt x="1" y="315"/>
                      <a:pt x="1" y="725"/>
                    </a:cubicBezTo>
                    <a:cubicBezTo>
                      <a:pt x="1" y="1103"/>
                      <a:pt x="316" y="1418"/>
                      <a:pt x="725" y="1418"/>
                    </a:cubicBezTo>
                    <a:cubicBezTo>
                      <a:pt x="1103" y="1418"/>
                      <a:pt x="1418" y="1103"/>
                      <a:pt x="1418" y="725"/>
                    </a:cubicBezTo>
                    <a:cubicBezTo>
                      <a:pt x="1418" y="315"/>
                      <a:pt x="1103" y="0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8830;p40">
                <a:extLst>
                  <a:ext uri="{FF2B5EF4-FFF2-40B4-BE49-F238E27FC236}">
                    <a16:creationId xmlns:a16="http://schemas.microsoft.com/office/drawing/2014/main" id="{02A8B277-38E8-4C49-9587-7C244A633B91}"/>
                  </a:ext>
                </a:extLst>
              </p:cNvPr>
              <p:cNvSpPr/>
              <p:nvPr/>
            </p:nvSpPr>
            <p:spPr>
              <a:xfrm>
                <a:off x="3203525" y="3955025"/>
                <a:ext cx="155175" cy="135500"/>
              </a:xfrm>
              <a:custGeom>
                <a:avLst/>
                <a:gdLst/>
                <a:ahLst/>
                <a:cxnLst/>
                <a:rect l="l" t="t" r="r" b="b"/>
                <a:pathLst>
                  <a:path w="6207" h="5420" extrusionOk="0">
                    <a:moveTo>
                      <a:pt x="3119" y="1"/>
                    </a:moveTo>
                    <a:cubicBezTo>
                      <a:pt x="1386" y="1"/>
                      <a:pt x="0" y="1387"/>
                      <a:pt x="0" y="3120"/>
                    </a:cubicBezTo>
                    <a:cubicBezTo>
                      <a:pt x="0" y="4002"/>
                      <a:pt x="410" y="4853"/>
                      <a:pt x="1071" y="5420"/>
                    </a:cubicBezTo>
                    <a:cubicBezTo>
                      <a:pt x="1071" y="5231"/>
                      <a:pt x="1103" y="5042"/>
                      <a:pt x="1197" y="4853"/>
                    </a:cubicBezTo>
                    <a:cubicBezTo>
                      <a:pt x="1323" y="4380"/>
                      <a:pt x="1701" y="3971"/>
                      <a:pt x="2111" y="3750"/>
                    </a:cubicBezTo>
                    <a:cubicBezTo>
                      <a:pt x="1890" y="3498"/>
                      <a:pt x="1733" y="3151"/>
                      <a:pt x="1733" y="2805"/>
                    </a:cubicBezTo>
                    <a:cubicBezTo>
                      <a:pt x="1733" y="2049"/>
                      <a:pt x="2363" y="1419"/>
                      <a:pt x="3119" y="1419"/>
                    </a:cubicBezTo>
                    <a:cubicBezTo>
                      <a:pt x="3844" y="1419"/>
                      <a:pt x="4474" y="2049"/>
                      <a:pt x="4474" y="2805"/>
                    </a:cubicBezTo>
                    <a:cubicBezTo>
                      <a:pt x="4474" y="3151"/>
                      <a:pt x="4348" y="3498"/>
                      <a:pt x="4096" y="3750"/>
                    </a:cubicBezTo>
                    <a:cubicBezTo>
                      <a:pt x="4379" y="3876"/>
                      <a:pt x="4600" y="4097"/>
                      <a:pt x="4789" y="4380"/>
                    </a:cubicBezTo>
                    <a:cubicBezTo>
                      <a:pt x="5009" y="4695"/>
                      <a:pt x="5135" y="5042"/>
                      <a:pt x="5167" y="5420"/>
                    </a:cubicBezTo>
                    <a:cubicBezTo>
                      <a:pt x="5797" y="4853"/>
                      <a:pt x="6207" y="4065"/>
                      <a:pt x="6207" y="3120"/>
                    </a:cubicBezTo>
                    <a:cubicBezTo>
                      <a:pt x="6207" y="1387"/>
                      <a:pt x="4852" y="1"/>
                      <a:pt x="31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A19B7B2-41C7-4FE3-9756-9F964D6AD48E}"/>
                </a:ext>
              </a:extLst>
            </p:cNvPr>
            <p:cNvSpPr/>
            <p:nvPr/>
          </p:nvSpPr>
          <p:spPr>
            <a:xfrm>
              <a:off x="-1219173" y="4916217"/>
              <a:ext cx="405753" cy="4082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4" name="Google Shape;969;p28">
            <a:extLst>
              <a:ext uri="{FF2B5EF4-FFF2-40B4-BE49-F238E27FC236}">
                <a16:creationId xmlns:a16="http://schemas.microsoft.com/office/drawing/2014/main" id="{AAC7161B-FE43-41AC-A5FD-E7ED835399C9}"/>
              </a:ext>
            </a:extLst>
          </p:cNvPr>
          <p:cNvGrpSpPr>
            <a:grpSpLocks noChangeAspect="1"/>
          </p:cNvGrpSpPr>
          <p:nvPr/>
        </p:nvGrpSpPr>
        <p:grpSpPr>
          <a:xfrm>
            <a:off x="632774" y="5306682"/>
            <a:ext cx="519520" cy="748800"/>
            <a:chOff x="5083925" y="2066350"/>
            <a:chExt cx="28825" cy="41550"/>
          </a:xfrm>
          <a:solidFill>
            <a:schemeClr val="bg1"/>
          </a:solidFill>
        </p:grpSpPr>
        <p:sp>
          <p:nvSpPr>
            <p:cNvPr id="315" name="Google Shape;970;p28">
              <a:extLst>
                <a:ext uri="{FF2B5EF4-FFF2-40B4-BE49-F238E27FC236}">
                  <a16:creationId xmlns:a16="http://schemas.microsoft.com/office/drawing/2014/main" id="{02D91BFB-F742-4310-AC2E-B8072B595D95}"/>
                </a:ext>
              </a:extLst>
            </p:cNvPr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971;p28">
              <a:extLst>
                <a:ext uri="{FF2B5EF4-FFF2-40B4-BE49-F238E27FC236}">
                  <a16:creationId xmlns:a16="http://schemas.microsoft.com/office/drawing/2014/main" id="{345D9ABD-1D5A-4EB5-B2D5-CB8BCF46F96F}"/>
                </a:ext>
              </a:extLst>
            </p:cNvPr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10355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CCC7F-C86B-4A63-BF48-C7A20F380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altLang="ko-KR" dirty="0"/>
              <a:t>Verworfene Ansätze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876195-E054-4432-A774-7E2BB9D10397}"/>
              </a:ext>
            </a:extLst>
          </p:cNvPr>
          <p:cNvGrpSpPr/>
          <p:nvPr/>
        </p:nvGrpSpPr>
        <p:grpSpPr>
          <a:xfrm>
            <a:off x="4226167" y="1894285"/>
            <a:ext cx="3880338" cy="4261848"/>
            <a:chOff x="5369718" y="2683668"/>
            <a:chExt cx="1452563" cy="15953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9241BD8-6556-4E2C-B895-FCE53BD2AED0}"/>
                </a:ext>
              </a:extLst>
            </p:cNvPr>
            <p:cNvSpPr/>
            <p:nvPr/>
          </p:nvSpPr>
          <p:spPr>
            <a:xfrm>
              <a:off x="6075509" y="4015008"/>
              <a:ext cx="264037" cy="264037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2A1169D-927F-46FE-BC59-386CC21D789D}"/>
                </a:ext>
              </a:extLst>
            </p:cNvPr>
            <p:cNvSpPr/>
            <p:nvPr/>
          </p:nvSpPr>
          <p:spPr>
            <a:xfrm>
              <a:off x="5820521" y="4015008"/>
              <a:ext cx="264037" cy="264037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2DD6F4-9229-4F09-89D2-AE61AA686A8C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2C28B7F-E812-4E85-9254-D8AFCE57AD4F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EDF585F-51B6-460C-9639-6F654869D21E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BFF45F-3123-46B5-8BAB-66EEFF74854D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E4215C-F238-4074-8566-066F4BB5499A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52315B-BF12-46F9-9CB7-88BF733DBDBC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7FEAB0-01AF-4BB5-B68D-C312D06F6193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0F6227-1FD1-49E1-BC0D-7F773CAFA52B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3492B7-4E2F-44BE-BED4-66FBF7CB9E5B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536104-7164-4358-9D90-8A4E16515F29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AB1D94-074A-4C6B-93C2-777DAD2C5FEA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D9FCD37-8F8E-4B06-A3A4-7C68D84421DD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D9526B5-9BE8-4E09-A91A-B72E56E25927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6E10C0-13B9-41B9-B50A-27F0F16144E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1AE99C5-BD87-45B9-9CB8-68ECDF4356F9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325DCB3-D5B0-4BC1-B216-EBDAD79759CB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FB5E71-AD5B-4955-9ABD-C527A3BC5124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7EB1D-CDB7-4B0F-959B-463731427B20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FD3780D-7D85-4A55-9081-7CAA313564B1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A00F5A-29BF-4BE8-9981-002BC0FA48C8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025F13D-DA21-40A9-8EC5-76362F59C6F9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7D241EF-D072-477B-847D-B9D7812A2062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D90D11-4718-49AA-A45E-BB32DCB8285E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E17D256-B342-4E37-9406-2AA05E8DA6E7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Freeform 14">
            <a:extLst>
              <a:ext uri="{FF2B5EF4-FFF2-40B4-BE49-F238E27FC236}">
                <a16:creationId xmlns:a16="http://schemas.microsoft.com/office/drawing/2014/main" id="{2E11B857-74CB-4115-9CDF-C2D1BCC2F6A5}"/>
              </a:ext>
            </a:extLst>
          </p:cNvPr>
          <p:cNvSpPr/>
          <p:nvPr/>
        </p:nvSpPr>
        <p:spPr>
          <a:xfrm flipV="1">
            <a:off x="1697305" y="2044925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Freeform 13">
            <a:extLst>
              <a:ext uri="{FF2B5EF4-FFF2-40B4-BE49-F238E27FC236}">
                <a16:creationId xmlns:a16="http://schemas.microsoft.com/office/drawing/2014/main" id="{D20AA7F7-2723-4B5C-B109-F66EC3D7DE60}"/>
              </a:ext>
            </a:extLst>
          </p:cNvPr>
          <p:cNvSpPr/>
          <p:nvPr/>
        </p:nvSpPr>
        <p:spPr>
          <a:xfrm flipV="1">
            <a:off x="7826612" y="5082010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DABA86-4F6E-45D5-BEDF-A37F3F172C06}"/>
              </a:ext>
            </a:extLst>
          </p:cNvPr>
          <p:cNvGrpSpPr/>
          <p:nvPr/>
        </p:nvGrpSpPr>
        <p:grpSpPr>
          <a:xfrm>
            <a:off x="8510730" y="3768897"/>
            <a:ext cx="3234230" cy="2213868"/>
            <a:chOff x="5652121" y="1816618"/>
            <a:chExt cx="2448361" cy="201334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2CA624-AB1F-4E16-8088-65DF56B74DFD}"/>
                </a:ext>
              </a:extLst>
            </p:cNvPr>
            <p:cNvSpPr/>
            <p:nvPr/>
          </p:nvSpPr>
          <p:spPr>
            <a:xfrm>
              <a:off x="5652121" y="2195350"/>
              <a:ext cx="2448360" cy="1634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71556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Seq2Seq Modell über RNN selbst implementiert</a:t>
              </a:r>
            </a:p>
            <a:p>
              <a:pPr marL="571556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Eigenständige Verbindung der Layer</a:t>
              </a:r>
            </a:p>
            <a:p>
              <a:pPr marL="571556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Kein lauffähiges Training möglich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42B32B-E769-4FF0-A4C9-DF77AAEBE5CA}"/>
                </a:ext>
              </a:extLst>
            </p:cNvPr>
            <p:cNvSpPr txBox="1"/>
            <p:nvPr/>
          </p:nvSpPr>
          <p:spPr>
            <a:xfrm>
              <a:off x="5652121" y="1816618"/>
              <a:ext cx="2448361" cy="4198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Modell 0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89D1B8-A5D0-4802-9C7F-CA654CCD2723}"/>
              </a:ext>
            </a:extLst>
          </p:cNvPr>
          <p:cNvGrpSpPr/>
          <p:nvPr/>
        </p:nvGrpSpPr>
        <p:grpSpPr>
          <a:xfrm>
            <a:off x="414885" y="2171643"/>
            <a:ext cx="3277288" cy="2717198"/>
            <a:chOff x="5652120" y="1795710"/>
            <a:chExt cx="2537517" cy="271719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43E8C94-61F1-483B-89A7-36F68DF35AAE}"/>
                </a:ext>
              </a:extLst>
            </p:cNvPr>
            <p:cNvSpPr/>
            <p:nvPr/>
          </p:nvSpPr>
          <p:spPr>
            <a:xfrm>
              <a:off x="5652120" y="2195350"/>
              <a:ext cx="2537517" cy="2317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Implementiertes Seq2Seq Modell</a:t>
              </a:r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Verwendung der Seq2Seq </a:t>
              </a:r>
              <a:r>
                <a:rPr lang="de-DE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Tensorflow</a:t>
              </a:r>
              <a:endParaRPr lang="de-DE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Programmierung des </a:t>
              </a:r>
              <a:b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de-DE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</a:t>
              </a: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</a:t>
              </a:r>
              <a:r>
                <a:rPr lang="de-DE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Processings</a:t>
              </a:r>
              <a:endParaRPr lang="de-DE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457256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Problem mit negativen Wahrscheinlichkeiten beim Training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FC366F-CDC4-4B27-A518-215C6BA19ED9}"/>
                </a:ext>
              </a:extLst>
            </p:cNvPr>
            <p:cNvSpPr txBox="1"/>
            <p:nvPr/>
          </p:nvSpPr>
          <p:spPr>
            <a:xfrm>
              <a:off x="5652121" y="1795710"/>
              <a:ext cx="244836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Modell 1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52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Das Ergebnis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2F7FB5E-89DD-0E4B-B649-62F70EBE3A58}"/>
              </a:ext>
            </a:extLst>
          </p:cNvPr>
          <p:cNvSpPr txBox="1"/>
          <p:nvPr/>
        </p:nvSpPr>
        <p:spPr>
          <a:xfrm>
            <a:off x="6785881" y="3500762"/>
            <a:ext cx="544622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35269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1CABBD-C85D-4441-ACAD-1C43995FF2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Training und Test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E408D44-46E1-4D07-82A0-E046816222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266082"/>
              </p:ext>
            </p:extLst>
          </p:nvPr>
        </p:nvGraphicFramePr>
        <p:xfrm>
          <a:off x="965035" y="1506607"/>
          <a:ext cx="10261929" cy="5185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47420456-40A5-4FC3-A449-BF15EFFDB8D3}"/>
              </a:ext>
            </a:extLst>
          </p:cNvPr>
          <p:cNvSpPr>
            <a:spLocks noChangeAspect="1"/>
          </p:cNvSpPr>
          <p:nvPr/>
        </p:nvSpPr>
        <p:spPr>
          <a:xfrm>
            <a:off x="6644217" y="4802611"/>
            <a:ext cx="110596" cy="1105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049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D6E4369-4B05-324F-AA60-E2A0240AA88C}"/>
              </a:ext>
            </a:extLst>
          </p:cNvPr>
          <p:cNvSpPr txBox="1"/>
          <p:nvPr/>
        </p:nvSpPr>
        <p:spPr>
          <a:xfrm>
            <a:off x="1316697" y="1949928"/>
            <a:ext cx="64363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Idee</a:t>
            </a:r>
          </a:p>
          <a:p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  <a:p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Recherche</a:t>
            </a:r>
          </a:p>
          <a:p>
            <a:endParaRPr lang="de-DE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Technologien und Methoden</a:t>
            </a:r>
          </a:p>
          <a:p>
            <a:endParaRPr lang="de-DE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Weitere Ansätze</a:t>
            </a:r>
          </a:p>
          <a:p>
            <a:endParaRPr lang="de-DE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de-DE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  <a:r>
              <a:rPr lang="de-DE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Bewertung</a:t>
            </a:r>
          </a:p>
        </p:txBody>
      </p: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F3E1F45-6B3F-46A1-82A6-7F2F85378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5577" y="2564571"/>
            <a:ext cx="2689294" cy="246362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2E871-BF84-47EF-8EBE-D7BBF73D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339509"/>
            <a:ext cx="12192000" cy="792605"/>
          </a:xfrm>
        </p:spPr>
        <p:txBody>
          <a:bodyPr/>
          <a:lstStyle/>
          <a:p>
            <a:r>
              <a:rPr lang="de-DE" dirty="0"/>
              <a:t>Bewertung</a:t>
            </a:r>
          </a:p>
        </p:txBody>
      </p:sp>
      <p:grpSp>
        <p:nvGrpSpPr>
          <p:cNvPr id="5" name="그룹 18">
            <a:extLst>
              <a:ext uri="{FF2B5EF4-FFF2-40B4-BE49-F238E27FC236}">
                <a16:creationId xmlns:a16="http://schemas.microsoft.com/office/drawing/2014/main" id="{D144EBB9-6F45-45B3-8F98-FD4ABE344C50}"/>
              </a:ext>
            </a:extLst>
          </p:cNvPr>
          <p:cNvGrpSpPr/>
          <p:nvPr/>
        </p:nvGrpSpPr>
        <p:grpSpPr>
          <a:xfrm>
            <a:off x="989264" y="2878544"/>
            <a:ext cx="3171049" cy="1586078"/>
            <a:chOff x="1316574" y="2133806"/>
            <a:chExt cx="1652623" cy="14541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9CA652-AAC0-4133-BD29-ACA302B62717}"/>
                </a:ext>
              </a:extLst>
            </p:cNvPr>
            <p:cNvSpPr txBox="1"/>
            <p:nvPr/>
          </p:nvSpPr>
          <p:spPr>
            <a:xfrm>
              <a:off x="1316574" y="2580576"/>
              <a:ext cx="1644321" cy="10073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28600" lvl="0" defTabSz="914400">
                <a:lnSpc>
                  <a:spcPct val="90000"/>
                </a:lnSpc>
                <a:spcAft>
                  <a:spcPts val="600"/>
                </a:spcAft>
                <a:buSzPct val="125000"/>
              </a:pPr>
              <a:r>
                <a:rPr lang="de-DE" dirty="0"/>
                <a:t>Smalltalk möglich</a:t>
              </a:r>
            </a:p>
            <a:p>
              <a:pPr marL="228600" lvl="0" defTabSz="914400">
                <a:spcAft>
                  <a:spcPts val="600"/>
                </a:spcAft>
                <a:buSzPct val="125000"/>
              </a:pPr>
              <a:endParaRPr lang="de-DE" sz="800" dirty="0"/>
            </a:p>
            <a:p>
              <a:pPr marL="228600" lvl="0" defTabSz="914400">
                <a:lnSpc>
                  <a:spcPct val="90000"/>
                </a:lnSpc>
                <a:spcAft>
                  <a:spcPts val="600"/>
                </a:spcAft>
                <a:buSzPct val="125000"/>
              </a:pPr>
              <a:r>
                <a:rPr lang="de-DE" dirty="0"/>
                <a:t>Modell erfüllt Anforderungen</a:t>
              </a:r>
            </a:p>
            <a:p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641444-62F1-423A-8E67-FDB84BEA72CA}"/>
                </a:ext>
              </a:extLst>
            </p:cNvPr>
            <p:cNvSpPr txBox="1"/>
            <p:nvPr/>
          </p:nvSpPr>
          <p:spPr>
            <a:xfrm>
              <a:off x="1316574" y="2133806"/>
              <a:ext cx="1652623" cy="2821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accent1"/>
                  </a:solidFill>
                </a:rPr>
                <a:t>positiv</a:t>
              </a: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:a16="http://schemas.microsoft.com/office/drawing/2014/main" id="{E5213964-EA53-443F-985D-FB5D77962D47}"/>
              </a:ext>
            </a:extLst>
          </p:cNvPr>
          <p:cNvGrpSpPr/>
          <p:nvPr/>
        </p:nvGrpSpPr>
        <p:grpSpPr>
          <a:xfrm>
            <a:off x="7917461" y="2878543"/>
            <a:ext cx="3841404" cy="1462940"/>
            <a:chOff x="9191943" y="2074763"/>
            <a:chExt cx="1660925" cy="14629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F9AEBD-CF49-4888-A748-2FA31CEA0A25}"/>
                </a:ext>
              </a:extLst>
            </p:cNvPr>
            <p:cNvSpPr txBox="1"/>
            <p:nvPr/>
          </p:nvSpPr>
          <p:spPr>
            <a:xfrm>
              <a:off x="9191943" y="2525118"/>
              <a:ext cx="1652623" cy="10125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228600" lvl="0" defTabSz="914400">
                <a:lnSpc>
                  <a:spcPct val="90000"/>
                </a:lnSpc>
                <a:spcAft>
                  <a:spcPts val="600"/>
                </a:spcAft>
                <a:buSzPct val="125000"/>
              </a:lvl1pPr>
            </a:lstStyle>
            <a:p>
              <a:r>
                <a:rPr lang="de-DE" dirty="0"/>
                <a:t>keine tiefgehenden Gespräche möglich</a:t>
              </a:r>
            </a:p>
            <a:p>
              <a:endParaRPr lang="de-DE" sz="800" dirty="0"/>
            </a:p>
            <a:p>
              <a:r>
                <a:rPr lang="de-DE" dirty="0"/>
                <a:t>Bedienung komplexer als erwartet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486220-B651-46DF-A275-98991EF4D3CF}"/>
                </a:ext>
              </a:extLst>
            </p:cNvPr>
            <p:cNvSpPr txBox="1"/>
            <p:nvPr/>
          </p:nvSpPr>
          <p:spPr>
            <a:xfrm>
              <a:off x="9200245" y="2074763"/>
              <a:ext cx="165262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accent1"/>
                  </a:solidFill>
                </a:rPr>
                <a:t>negativ</a:t>
              </a:r>
            </a:p>
          </p:txBody>
        </p:sp>
      </p:grp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25D61968-4C7E-4C8F-9B56-D1C0A45F18F7}"/>
              </a:ext>
            </a:extLst>
          </p:cNvPr>
          <p:cNvSpPr/>
          <p:nvPr/>
        </p:nvSpPr>
        <p:spPr>
          <a:xfrm flipH="1">
            <a:off x="5929660" y="4833515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D084559-AB21-48FE-B783-B88EC3088814}"/>
              </a:ext>
            </a:extLst>
          </p:cNvPr>
          <p:cNvSpPr/>
          <p:nvPr/>
        </p:nvSpPr>
        <p:spPr>
          <a:xfrm>
            <a:off x="5116406" y="2807408"/>
            <a:ext cx="1626508" cy="1074564"/>
          </a:xfrm>
          <a:custGeom>
            <a:avLst/>
            <a:gdLst/>
            <a:ahLst/>
            <a:cxnLst/>
            <a:rect l="l" t="t" r="r" b="b"/>
            <a:pathLst>
              <a:path w="330249" h="218182">
                <a:moveTo>
                  <a:pt x="117946" y="56554"/>
                </a:moveTo>
                <a:lnTo>
                  <a:pt x="94115" y="134987"/>
                </a:lnTo>
                <a:lnTo>
                  <a:pt x="142028" y="134987"/>
                </a:lnTo>
                <a:close/>
                <a:moveTo>
                  <a:pt x="262681" y="0"/>
                </a:moveTo>
                <a:lnTo>
                  <a:pt x="330249" y="0"/>
                </a:lnTo>
                <a:lnTo>
                  <a:pt x="330249" y="218182"/>
                </a:lnTo>
                <a:lnTo>
                  <a:pt x="262681" y="218182"/>
                </a:lnTo>
                <a:close/>
                <a:moveTo>
                  <a:pt x="82004" y="0"/>
                </a:moveTo>
                <a:lnTo>
                  <a:pt x="155544" y="0"/>
                </a:lnTo>
                <a:lnTo>
                  <a:pt x="237529" y="218182"/>
                </a:lnTo>
                <a:lnTo>
                  <a:pt x="166929" y="218182"/>
                </a:lnTo>
                <a:lnTo>
                  <a:pt x="156013" y="182165"/>
                </a:lnTo>
                <a:lnTo>
                  <a:pt x="79472" y="182165"/>
                </a:lnTo>
                <a:lnTo>
                  <a:pt x="68837" y="218182"/>
                </a:lnTo>
                <a:lnTo>
                  <a:pt x="0" y="218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46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3741176" y="1763795"/>
            <a:ext cx="4709648" cy="3723835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52511E-D999-46CF-A13B-8985C724C614}"/>
              </a:ext>
            </a:extLst>
          </p:cNvPr>
          <p:cNvGrpSpPr/>
          <p:nvPr/>
        </p:nvGrpSpPr>
        <p:grpSpPr>
          <a:xfrm>
            <a:off x="8741621" y="2112323"/>
            <a:ext cx="2656433" cy="938718"/>
            <a:chOff x="-478737" y="1068012"/>
            <a:chExt cx="4245440" cy="9387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C8610E-CFCB-45C3-96BE-04937F5D1E76}"/>
                </a:ext>
              </a:extLst>
            </p:cNvPr>
            <p:cNvSpPr txBox="1"/>
            <p:nvPr/>
          </p:nvSpPr>
          <p:spPr>
            <a:xfrm>
              <a:off x="-475010" y="1068012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Anwendung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10FE5-C25C-48B7-BCFD-76E2C4964244}"/>
                </a:ext>
              </a:extLst>
            </p:cNvPr>
            <p:cNvSpPr txBox="1"/>
            <p:nvPr/>
          </p:nvSpPr>
          <p:spPr>
            <a:xfrm>
              <a:off x="-478737" y="1421955"/>
              <a:ext cx="42262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Anwendung soll nutzerfreundlicher werden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8494F4-A3CA-45EE-8213-3BD616C1FE89}"/>
              </a:ext>
            </a:extLst>
          </p:cNvPr>
          <p:cNvGrpSpPr/>
          <p:nvPr/>
        </p:nvGrpSpPr>
        <p:grpSpPr>
          <a:xfrm>
            <a:off x="8741621" y="4641134"/>
            <a:ext cx="2656433" cy="1184940"/>
            <a:chOff x="-478738" y="1068012"/>
            <a:chExt cx="4245439" cy="118494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CFDEEF-6E21-4A86-AFEF-7376BD83C8F2}"/>
                </a:ext>
              </a:extLst>
            </p:cNvPr>
            <p:cNvSpPr txBox="1"/>
            <p:nvPr/>
          </p:nvSpPr>
          <p:spPr>
            <a:xfrm>
              <a:off x="-475011" y="1068012"/>
              <a:ext cx="424171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Ressourcen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4AE10-8AB8-4BE7-A803-10C2A433858E}"/>
                </a:ext>
              </a:extLst>
            </p:cNvPr>
            <p:cNvSpPr txBox="1"/>
            <p:nvPr/>
          </p:nvSpPr>
          <p:spPr>
            <a:xfrm>
              <a:off x="-478738" y="1421955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itchFamily="2" charset="2"/>
                </a:rPr>
                <a:t>Reinvestition des Ertrags in höhere Ressourcen für das Projekt</a:t>
              </a:r>
              <a:endParaRPr lang="de-DE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A7A5ADD-8B1C-4FF5-9A49-C4F5B0E8A660}"/>
              </a:ext>
            </a:extLst>
          </p:cNvPr>
          <p:cNvSpPr/>
          <p:nvPr/>
        </p:nvSpPr>
        <p:spPr>
          <a:xfrm>
            <a:off x="9787903" y="4101138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8170-B5A0-4DCB-A1B4-3221D3699F1B}"/>
              </a:ext>
            </a:extLst>
          </p:cNvPr>
          <p:cNvGrpSpPr/>
          <p:nvPr/>
        </p:nvGrpSpPr>
        <p:grpSpPr>
          <a:xfrm>
            <a:off x="840558" y="2121215"/>
            <a:ext cx="2654101" cy="1431161"/>
            <a:chOff x="-475010" y="1068012"/>
            <a:chExt cx="4241713" cy="143116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305E82-85DA-4D1C-8F82-6C2FEFD440C4}"/>
                </a:ext>
              </a:extLst>
            </p:cNvPr>
            <p:cNvSpPr txBox="1"/>
            <p:nvPr/>
          </p:nvSpPr>
          <p:spPr>
            <a:xfrm>
              <a:off x="-475010" y="1068012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Zeit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86D4BE-13AF-4987-914A-4CDEFEFCBFD5}"/>
                </a:ext>
              </a:extLst>
            </p:cNvPr>
            <p:cNvSpPr txBox="1"/>
            <p:nvPr/>
          </p:nvSpPr>
          <p:spPr>
            <a:xfrm>
              <a:off x="-459588" y="1421955"/>
              <a:ext cx="42262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Sehr zeitaufwendiges Projekt</a:t>
              </a:r>
            </a:p>
            <a:p>
              <a:pPr algn="ctr"/>
              <a:r>
                <a:rPr lang="de-DE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itchFamily="2" charset="2"/>
                </a:rPr>
                <a:t> Mehr Zeit für optimale Lösungen</a:t>
              </a:r>
              <a:endParaRPr lang="de-DE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ADDB96A4-5224-4635-970A-C297E383EE10}"/>
              </a:ext>
            </a:extLst>
          </p:cNvPr>
          <p:cNvSpPr/>
          <p:nvPr/>
        </p:nvSpPr>
        <p:spPr>
          <a:xfrm>
            <a:off x="1884509" y="1581219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4326EA-2284-40C1-AD9A-9D63C0A1C96E}"/>
              </a:ext>
            </a:extLst>
          </p:cNvPr>
          <p:cNvGrpSpPr/>
          <p:nvPr/>
        </p:nvGrpSpPr>
        <p:grpSpPr>
          <a:xfrm>
            <a:off x="840558" y="4650027"/>
            <a:ext cx="2654101" cy="958688"/>
            <a:chOff x="-475010" y="1068012"/>
            <a:chExt cx="4241713" cy="9586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0C30D1-F21B-49D0-BAA9-98005FD92E97}"/>
                </a:ext>
              </a:extLst>
            </p:cNvPr>
            <p:cNvSpPr txBox="1"/>
            <p:nvPr/>
          </p:nvSpPr>
          <p:spPr>
            <a:xfrm>
              <a:off x="-475010" y="1068012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Technologie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C97A67-6BCE-4760-9302-D12B978997E0}"/>
                </a:ext>
              </a:extLst>
            </p:cNvPr>
            <p:cNvSpPr txBox="1"/>
            <p:nvPr/>
          </p:nvSpPr>
          <p:spPr>
            <a:xfrm>
              <a:off x="-475010" y="1441925"/>
              <a:ext cx="42262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Verwendung von Beam Search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1884509" y="411003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895FF4DC-99EB-4987-81C5-A50AE7F0EA41}"/>
              </a:ext>
            </a:extLst>
          </p:cNvPr>
          <p:cNvSpPr/>
          <p:nvPr/>
        </p:nvSpPr>
        <p:spPr>
          <a:xfrm rot="20700000">
            <a:off x="1998970" y="4236437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2" name="Pie 2">
            <a:extLst>
              <a:ext uri="{FF2B5EF4-FFF2-40B4-BE49-F238E27FC236}">
                <a16:creationId xmlns:a16="http://schemas.microsoft.com/office/drawing/2014/main" id="{DC5347CC-61F4-483C-A692-D14FEAD58663}"/>
              </a:ext>
            </a:extLst>
          </p:cNvPr>
          <p:cNvSpPr/>
          <p:nvPr/>
        </p:nvSpPr>
        <p:spPr>
          <a:xfrm>
            <a:off x="9901560" y="4217631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id="{3F1472E7-B90B-48D0-A48D-1FE9C3218613}"/>
              </a:ext>
            </a:extLst>
          </p:cNvPr>
          <p:cNvSpPr/>
          <p:nvPr/>
        </p:nvSpPr>
        <p:spPr>
          <a:xfrm>
            <a:off x="1987532" y="1671788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34" name="Graphic 33">
            <a:extLst>
              <a:ext uri="{FF2B5EF4-FFF2-40B4-BE49-F238E27FC236}">
                <a16:creationId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408431" y="2377728"/>
            <a:ext cx="1373029" cy="1269683"/>
            <a:chOff x="7424910" y="2405641"/>
            <a:chExt cx="1771650" cy="1638300"/>
          </a:xfrm>
          <a:solidFill>
            <a:schemeClr val="accent4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E77625F0-4B76-9B41-9156-323A0D918F50}"/>
              </a:ext>
            </a:extLst>
          </p:cNvPr>
          <p:cNvSpPr/>
          <p:nvPr/>
        </p:nvSpPr>
        <p:spPr>
          <a:xfrm>
            <a:off x="9787903" y="157232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BC5E0036-EE1D-344A-9E74-9993ED13FD8F}"/>
              </a:ext>
            </a:extLst>
          </p:cNvPr>
          <p:cNvSpPr/>
          <p:nvPr/>
        </p:nvSpPr>
        <p:spPr>
          <a:xfrm>
            <a:off x="9953352" y="1671788"/>
            <a:ext cx="251116" cy="401108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217243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852BA69E-9BE6-004E-AB5B-2E1E0B1415BC}"/>
                  </a:ext>
                </a:extLst>
              </p14:cNvPr>
              <p14:cNvContentPartPr/>
              <p14:nvPr/>
            </p14:nvContentPartPr>
            <p14:xfrm>
              <a:off x="7564080" y="322413"/>
              <a:ext cx="34560" cy="4752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852BA69E-9BE6-004E-AB5B-2E1E0B1415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080" y="313773"/>
                <a:ext cx="52200" cy="6516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logo.mp4" descr="logo.mp4">
            <a:hlinkClick r:id="" action="ppaction://media"/>
            <a:extLst>
              <a:ext uri="{FF2B5EF4-FFF2-40B4-BE49-F238E27FC236}">
                <a16:creationId xmlns:a16="http://schemas.microsoft.com/office/drawing/2014/main" id="{5F1A32C0-DFF3-BA4E-89A5-CAAD93C15F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07962" y="103397"/>
            <a:ext cx="5376076" cy="5571065"/>
          </a:xfrm>
          <a:prstGeom prst="rect">
            <a:avLst/>
          </a:prstGeom>
          <a:ln>
            <a:noFill/>
          </a:ln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407107F6-00D1-474E-995E-342665503D5D}"/>
              </a:ext>
            </a:extLst>
          </p:cNvPr>
          <p:cNvSpPr txBox="1"/>
          <p:nvPr/>
        </p:nvSpPr>
        <p:spPr>
          <a:xfrm>
            <a:off x="4309293" y="5912288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VIELEN DANK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8847E4EE-88F2-4C4A-812B-9189CCE565B6}"/>
                  </a:ext>
                </a:extLst>
              </p14:cNvPr>
              <p14:cNvContentPartPr/>
              <p14:nvPr/>
            </p14:nvContentPartPr>
            <p14:xfrm>
              <a:off x="4734946" y="975979"/>
              <a:ext cx="423720" cy="9828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8847E4EE-88F2-4C4A-812B-9189CCE565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25946" y="966979"/>
                <a:ext cx="4413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820A6757-10DA-444E-8073-A035A381C218}"/>
                  </a:ext>
                </a:extLst>
              </p14:cNvPr>
              <p14:cNvContentPartPr/>
              <p14:nvPr/>
            </p14:nvContentPartPr>
            <p14:xfrm>
              <a:off x="5148586" y="935299"/>
              <a:ext cx="337320" cy="3096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820A6757-10DA-444E-8073-A035A381C2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9586" y="926299"/>
                <a:ext cx="3549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34A5C8FD-9E4E-4A42-93CC-4C051F90D9A6}"/>
                  </a:ext>
                </a:extLst>
              </p14:cNvPr>
              <p14:cNvContentPartPr/>
              <p14:nvPr/>
            </p14:nvContentPartPr>
            <p14:xfrm>
              <a:off x="6716026" y="5495445"/>
              <a:ext cx="588600" cy="18072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34A5C8FD-9E4E-4A42-93CC-4C051F90D9A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07026" y="5486463"/>
                <a:ext cx="606240" cy="198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5180BD6B-29A7-F74A-8DB6-005FF35B134D}"/>
                  </a:ext>
                </a:extLst>
              </p14:cNvPr>
              <p14:cNvContentPartPr/>
              <p14:nvPr/>
            </p14:nvContentPartPr>
            <p14:xfrm>
              <a:off x="3446802" y="3750442"/>
              <a:ext cx="63720" cy="29556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5180BD6B-29A7-F74A-8DB6-005FF35B13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37853" y="3741442"/>
                <a:ext cx="81261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93A16480-34A5-0941-96B8-46CE29C839E5}"/>
                  </a:ext>
                </a:extLst>
              </p14:cNvPr>
              <p14:cNvContentPartPr/>
              <p14:nvPr/>
            </p14:nvContentPartPr>
            <p14:xfrm>
              <a:off x="3474042" y="3995111"/>
              <a:ext cx="81000" cy="10476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93A16480-34A5-0941-96B8-46CE29C839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65002" y="3986111"/>
                <a:ext cx="98719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A8B2B557-2485-1A44-8FD2-8D630D638917}"/>
                  </a:ext>
                </a:extLst>
              </p14:cNvPr>
              <p14:cNvContentPartPr/>
              <p14:nvPr/>
            </p14:nvContentPartPr>
            <p14:xfrm>
              <a:off x="3585286" y="2459702"/>
              <a:ext cx="38160" cy="207000"/>
            </p14:xfrm>
          </p:contentPart>
        </mc:Choice>
        <mc:Fallback xmlns=""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A8B2B557-2485-1A44-8FD2-8D630D6389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6286" y="2450702"/>
                <a:ext cx="558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Freihand 30">
                <a:extLst>
                  <a:ext uri="{FF2B5EF4-FFF2-40B4-BE49-F238E27FC236}">
                    <a16:creationId xmlns:a16="http://schemas.microsoft.com/office/drawing/2014/main" id="{47BD0AAF-FFBF-9944-B90E-D2C9A20C085F}"/>
                  </a:ext>
                </a:extLst>
              </p14:cNvPr>
              <p14:cNvContentPartPr/>
              <p14:nvPr/>
            </p14:nvContentPartPr>
            <p14:xfrm>
              <a:off x="3590326" y="2515862"/>
              <a:ext cx="10800" cy="168840"/>
            </p14:xfrm>
          </p:contentPart>
        </mc:Choice>
        <mc:Fallback xmlns="">
          <p:pic>
            <p:nvPicPr>
              <p:cNvPr id="31" name="Freihand 30">
                <a:extLst>
                  <a:ext uri="{FF2B5EF4-FFF2-40B4-BE49-F238E27FC236}">
                    <a16:creationId xmlns:a16="http://schemas.microsoft.com/office/drawing/2014/main" id="{47BD0AAF-FFBF-9944-B90E-D2C9A20C085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81326" y="2506862"/>
                <a:ext cx="28440" cy="18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1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Literatur und Quellen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46D1B63-537D-4C43-87B1-FBE53B0F7D62}"/>
              </a:ext>
            </a:extLst>
          </p:cNvPr>
          <p:cNvSpPr txBox="1"/>
          <p:nvPr/>
        </p:nvSpPr>
        <p:spPr>
          <a:xfrm>
            <a:off x="817944" y="1950534"/>
            <a:ext cx="10556112" cy="441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Goyal, Palash; Jain, Karan; Pandey,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Sumit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2018, Deep Learning for Natural Language Processing: Creating Neural Networks with Python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Apress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Berkeley) 277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Jackson, Christy;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Nawas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Khadar;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Prassanna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J.; R.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Parabakaran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Ramanath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Sakkaravarthi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2020, Towards Building A Neural Conversation Chatbot Through Seq2Seq Model. In: International journal of scientific &amp; technology research. Volume 9 (Nextgen) 1219 – 1222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Koehrsen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Will. 2018, Recurrent Neural Networks by Example in Python. (towards data science) URL: https://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towardsdatascience.com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/recurrent-neural-networks-by-example-in-python-ffd204f99470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Zugriff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02.07.2020)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Kostadinov, Simeon. 2017, Understanding GRU Networks. (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towards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datascience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URL: https://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towardsdatascience.com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/understanding-gru-networks-2ef37df6c9be (Zugriff: 14.07.2020)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Hasani,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Moein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2020,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Chatbot-with-TensorFlow-and-Keras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(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URL:https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://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github.com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/Moeinh77/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Chatbot-with-TensorFlow-and-Keras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(Zugriff:05.07.2020)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406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Idee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1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Idee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FF6B61-D945-4859-B4DE-864F00EB21A7}"/>
              </a:ext>
            </a:extLst>
          </p:cNvPr>
          <p:cNvGrpSpPr/>
          <p:nvPr/>
        </p:nvGrpSpPr>
        <p:grpSpPr>
          <a:xfrm flipH="1">
            <a:off x="9830090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2" name="Oval 1">
              <a:extLst>
                <a:ext uri="{FF2B5EF4-FFF2-40B4-BE49-F238E27FC236}">
                  <a16:creationId xmlns:a16="http://schemas.microsoft.com/office/drawing/2014/main" id="{67655C8A-4FE4-4AB3-A265-A38F3668DD8E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1">
              <a:extLst>
                <a:ext uri="{FF2B5EF4-FFF2-40B4-BE49-F238E27FC236}">
                  <a16:creationId xmlns:a16="http://schemas.microsoft.com/office/drawing/2014/main" id="{A90D4636-801F-4A15-A3C0-E09E4DB356B3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1">
              <a:extLst>
                <a:ext uri="{FF2B5EF4-FFF2-40B4-BE49-F238E27FC236}">
                  <a16:creationId xmlns:a16="http://schemas.microsoft.com/office/drawing/2014/main" id="{3B71A285-5565-49AD-AA9A-1E68556B881B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Oval 1">
              <a:extLst>
                <a:ext uri="{FF2B5EF4-FFF2-40B4-BE49-F238E27FC236}">
                  <a16:creationId xmlns:a16="http://schemas.microsoft.com/office/drawing/2014/main" id="{5440008A-A433-47EE-9DBC-F82BBAD36EC2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069E8A-24D8-4B2F-AA74-AC751EF24531}"/>
              </a:ext>
            </a:extLst>
          </p:cNvPr>
          <p:cNvGrpSpPr/>
          <p:nvPr/>
        </p:nvGrpSpPr>
        <p:grpSpPr>
          <a:xfrm flipH="1">
            <a:off x="4516298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8" name="Oval 1">
              <a:extLst>
                <a:ext uri="{FF2B5EF4-FFF2-40B4-BE49-F238E27FC236}">
                  <a16:creationId xmlns:a16="http://schemas.microsoft.com/office/drawing/2014/main" id="{FDF678FD-A173-4DB3-B0F2-0113A9ACC8A4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Oval 1">
              <a:extLst>
                <a:ext uri="{FF2B5EF4-FFF2-40B4-BE49-F238E27FC236}">
                  <a16:creationId xmlns:a16="http://schemas.microsoft.com/office/drawing/2014/main" id="{D03164AB-BAE7-4720-85E3-D68638031A15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Oval 1">
              <a:extLst>
                <a:ext uri="{FF2B5EF4-FFF2-40B4-BE49-F238E27FC236}">
                  <a16:creationId xmlns:a16="http://schemas.microsoft.com/office/drawing/2014/main" id="{2FA51348-9AF4-4B73-A64A-88F9A5CB220A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1">
              <a:extLst>
                <a:ext uri="{FF2B5EF4-FFF2-40B4-BE49-F238E27FC236}">
                  <a16:creationId xmlns:a16="http://schemas.microsoft.com/office/drawing/2014/main" id="{02DF4265-B039-4B78-91C4-A12135BD37F3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E6E07-09DA-4251-A333-A7E0F7C954C5}"/>
              </a:ext>
            </a:extLst>
          </p:cNvPr>
          <p:cNvGrpSpPr/>
          <p:nvPr/>
        </p:nvGrpSpPr>
        <p:grpSpPr>
          <a:xfrm>
            <a:off x="4375773" y="2072619"/>
            <a:ext cx="792715" cy="1360145"/>
            <a:chOff x="4874689" y="2348880"/>
            <a:chExt cx="914401" cy="1354872"/>
          </a:xfrm>
          <a:solidFill>
            <a:schemeClr val="accent1"/>
          </a:solidFill>
        </p:grpSpPr>
        <p:sp>
          <p:nvSpPr>
            <p:cNvPr id="43" name="Block Arc 42">
              <a:extLst>
                <a:ext uri="{FF2B5EF4-FFF2-40B4-BE49-F238E27FC236}">
                  <a16:creationId xmlns:a16="http://schemas.microsoft.com/office/drawing/2014/main" id="{FE5D3AC6-043B-4542-A908-F98885A065C6}"/>
                </a:ext>
              </a:extLst>
            </p:cNvPr>
            <p:cNvSpPr/>
            <p:nvPr/>
          </p:nvSpPr>
          <p:spPr>
            <a:xfrm>
              <a:off x="4874690" y="2348880"/>
              <a:ext cx="914400" cy="914400"/>
            </a:xfrm>
            <a:prstGeom prst="blockArc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4" name="Round Same Side Corner Rectangle 30">
              <a:extLst>
                <a:ext uri="{FF2B5EF4-FFF2-40B4-BE49-F238E27FC236}">
                  <a16:creationId xmlns:a16="http://schemas.microsoft.com/office/drawing/2014/main" id="{FAC7241D-8EDB-404D-86B8-9F2CAB9A3EAF}"/>
                </a:ext>
              </a:extLst>
            </p:cNvPr>
            <p:cNvSpPr/>
            <p:nvPr/>
          </p:nvSpPr>
          <p:spPr>
            <a:xfrm rot="10800000">
              <a:off x="4874689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Round Same Side Corner Rectangle 33">
              <a:extLst>
                <a:ext uri="{FF2B5EF4-FFF2-40B4-BE49-F238E27FC236}">
                  <a16:creationId xmlns:a16="http://schemas.microsoft.com/office/drawing/2014/main" id="{9C051051-AB40-4214-9D56-BD14C79CD3F1}"/>
                </a:ext>
              </a:extLst>
            </p:cNvPr>
            <p:cNvSpPr/>
            <p:nvPr/>
          </p:nvSpPr>
          <p:spPr>
            <a:xfrm rot="10800000">
              <a:off x="5560582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6" name="그룹 14">
            <a:extLst>
              <a:ext uri="{FF2B5EF4-FFF2-40B4-BE49-F238E27FC236}">
                <a16:creationId xmlns:a16="http://schemas.microsoft.com/office/drawing/2014/main" id="{215F9070-5FC5-465C-A5DE-EBC33646655E}"/>
              </a:ext>
            </a:extLst>
          </p:cNvPr>
          <p:cNvGrpSpPr/>
          <p:nvPr/>
        </p:nvGrpSpPr>
        <p:grpSpPr>
          <a:xfrm>
            <a:off x="1869148" y="3570530"/>
            <a:ext cx="511666" cy="490542"/>
            <a:chOff x="1869148" y="3350721"/>
            <a:chExt cx="511666" cy="490542"/>
          </a:xfrm>
        </p:grpSpPr>
        <p:sp>
          <p:nvSpPr>
            <p:cNvPr id="47" name="Oval 1">
              <a:extLst>
                <a:ext uri="{FF2B5EF4-FFF2-40B4-BE49-F238E27FC236}">
                  <a16:creationId xmlns:a16="http://schemas.microsoft.com/office/drawing/2014/main" id="{CC2628E0-E0C7-4268-AE8F-FC08A95581E6}"/>
                </a:ext>
              </a:extLst>
            </p:cNvPr>
            <p:cNvSpPr/>
            <p:nvPr/>
          </p:nvSpPr>
          <p:spPr>
            <a:xfrm>
              <a:off x="1886204" y="3468755"/>
              <a:ext cx="477554" cy="85287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Oval 1">
              <a:extLst>
                <a:ext uri="{FF2B5EF4-FFF2-40B4-BE49-F238E27FC236}">
                  <a16:creationId xmlns:a16="http://schemas.microsoft.com/office/drawing/2014/main" id="{F73C2AE3-04E3-451E-BE43-D929BE6BAB32}"/>
                </a:ext>
              </a:extLst>
            </p:cNvPr>
            <p:cNvSpPr/>
            <p:nvPr/>
          </p:nvSpPr>
          <p:spPr>
            <a:xfrm>
              <a:off x="1937372" y="3704819"/>
              <a:ext cx="375220" cy="136444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Oval 1">
              <a:extLst>
                <a:ext uri="{FF2B5EF4-FFF2-40B4-BE49-F238E27FC236}">
                  <a16:creationId xmlns:a16="http://schemas.microsoft.com/office/drawing/2014/main" id="{1869B457-4C0C-4AEB-8582-8787ED40E9E1}"/>
                </a:ext>
              </a:extLst>
            </p:cNvPr>
            <p:cNvSpPr/>
            <p:nvPr/>
          </p:nvSpPr>
          <p:spPr>
            <a:xfrm>
              <a:off x="1903260" y="3586787"/>
              <a:ext cx="443443" cy="85287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Oval 1">
              <a:extLst>
                <a:ext uri="{FF2B5EF4-FFF2-40B4-BE49-F238E27FC236}">
                  <a16:creationId xmlns:a16="http://schemas.microsoft.com/office/drawing/2014/main" id="{EDBD73F2-4FE5-456F-A2A2-447B77D73069}"/>
                </a:ext>
              </a:extLst>
            </p:cNvPr>
            <p:cNvSpPr/>
            <p:nvPr/>
          </p:nvSpPr>
          <p:spPr>
            <a:xfrm>
              <a:off x="1869148" y="3350721"/>
              <a:ext cx="511666" cy="85287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1" name="Block Arc 37">
            <a:extLst>
              <a:ext uri="{FF2B5EF4-FFF2-40B4-BE49-F238E27FC236}">
                <a16:creationId xmlns:a16="http://schemas.microsoft.com/office/drawing/2014/main" id="{56DF0A6B-76B0-4C16-BD9E-75DEC170001C}"/>
              </a:ext>
            </a:extLst>
          </p:cNvPr>
          <p:cNvSpPr/>
          <p:nvPr/>
        </p:nvSpPr>
        <p:spPr>
          <a:xfrm>
            <a:off x="1644864" y="2124233"/>
            <a:ext cx="1062264" cy="1386291"/>
          </a:xfrm>
          <a:custGeom>
            <a:avLst/>
            <a:gdLst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5961 w 1128574"/>
              <a:gd name="connsiteY9" fmla="*/ 1347236 h 1471472"/>
              <a:gd name="connsiteX10" fmla="*/ 292410 w 1128574"/>
              <a:gd name="connsiteY10" fmla="*/ 1329645 h 1471472"/>
              <a:gd name="connsiteX11" fmla="*/ 300331 w 1128574"/>
              <a:gd name="connsiteY11" fmla="*/ 1290412 h 1471472"/>
              <a:gd name="connsiteX12" fmla="*/ 657787 w 1128574"/>
              <a:gd name="connsiteY12" fmla="*/ 834864 h 1471472"/>
              <a:gd name="connsiteX13" fmla="*/ 656254 w 1128574"/>
              <a:gd name="connsiteY13" fmla="*/ 830430 h 1471472"/>
              <a:gd name="connsiteX14" fmla="*/ 838945 w 1128574"/>
              <a:gd name="connsiteY14" fmla="*/ 502307 h 1471472"/>
              <a:gd name="connsiteX15" fmla="*/ 533067 w 1128574"/>
              <a:gd name="connsiteY15" fmla="*/ 284409 h 1471472"/>
              <a:gd name="connsiteX16" fmla="*/ 282643 w 1128574"/>
              <a:gd name="connsiteY16" fmla="*/ 564282 h 1471472"/>
              <a:gd name="connsiteX17" fmla="*/ 279666 w 1128574"/>
              <a:gd name="connsiteY17" fmla="*/ 564282 h 1471472"/>
              <a:gd name="connsiteX18" fmla="*/ 280029 w 1128574"/>
              <a:gd name="connsiteY18" fmla="*/ 567621 h 1471472"/>
              <a:gd name="connsiteX19" fmla="*/ 140015 w 1128574"/>
              <a:gd name="connsiteY19" fmla="*/ 697359 h 1471472"/>
              <a:gd name="connsiteX20" fmla="*/ 0 w 1128574"/>
              <a:gd name="connsiteY20" fmla="*/ 567621 h 1471472"/>
              <a:gd name="connsiteX21" fmla="*/ 363 w 1128574"/>
              <a:gd name="connsiteY21" fmla="*/ 564281 h 1471472"/>
              <a:gd name="connsiteX22" fmla="*/ 1 w 1128574"/>
              <a:gd name="connsiteY22" fmla="*/ 564281 h 1471472"/>
              <a:gd name="connsiteX23" fmla="*/ 501773 w 1128574"/>
              <a:gd name="connsiteY23" fmla="*/ 3505 h 1471472"/>
              <a:gd name="connsiteX24" fmla="*/ 555039 w 1128574"/>
              <a:gd name="connsiteY24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2410 w 1128574"/>
              <a:gd name="connsiteY9" fmla="*/ 1329645 h 1471472"/>
              <a:gd name="connsiteX10" fmla="*/ 300331 w 1128574"/>
              <a:gd name="connsiteY10" fmla="*/ 1290412 h 1471472"/>
              <a:gd name="connsiteX11" fmla="*/ 657787 w 1128574"/>
              <a:gd name="connsiteY11" fmla="*/ 834864 h 1471472"/>
              <a:gd name="connsiteX12" fmla="*/ 656254 w 1128574"/>
              <a:gd name="connsiteY12" fmla="*/ 830430 h 1471472"/>
              <a:gd name="connsiteX13" fmla="*/ 838945 w 1128574"/>
              <a:gd name="connsiteY13" fmla="*/ 502307 h 1471472"/>
              <a:gd name="connsiteX14" fmla="*/ 533067 w 1128574"/>
              <a:gd name="connsiteY14" fmla="*/ 284409 h 1471472"/>
              <a:gd name="connsiteX15" fmla="*/ 282643 w 1128574"/>
              <a:gd name="connsiteY15" fmla="*/ 564282 h 1471472"/>
              <a:gd name="connsiteX16" fmla="*/ 279666 w 1128574"/>
              <a:gd name="connsiteY16" fmla="*/ 564282 h 1471472"/>
              <a:gd name="connsiteX17" fmla="*/ 280029 w 1128574"/>
              <a:gd name="connsiteY17" fmla="*/ 567621 h 1471472"/>
              <a:gd name="connsiteX18" fmla="*/ 140015 w 1128574"/>
              <a:gd name="connsiteY18" fmla="*/ 697359 h 1471472"/>
              <a:gd name="connsiteX19" fmla="*/ 0 w 1128574"/>
              <a:gd name="connsiteY19" fmla="*/ 567621 h 1471472"/>
              <a:gd name="connsiteX20" fmla="*/ 363 w 1128574"/>
              <a:gd name="connsiteY20" fmla="*/ 564281 h 1471472"/>
              <a:gd name="connsiteX21" fmla="*/ 1 w 1128574"/>
              <a:gd name="connsiteY21" fmla="*/ 564281 h 1471472"/>
              <a:gd name="connsiteX22" fmla="*/ 501773 w 1128574"/>
              <a:gd name="connsiteY22" fmla="*/ 3505 h 1471472"/>
              <a:gd name="connsiteX23" fmla="*/ 555039 w 1128574"/>
              <a:gd name="connsiteY23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300331 w 1128574"/>
              <a:gd name="connsiteY9" fmla="*/ 1290412 h 1471472"/>
              <a:gd name="connsiteX10" fmla="*/ 657787 w 1128574"/>
              <a:gd name="connsiteY10" fmla="*/ 834864 h 1471472"/>
              <a:gd name="connsiteX11" fmla="*/ 656254 w 1128574"/>
              <a:gd name="connsiteY11" fmla="*/ 830430 h 1471472"/>
              <a:gd name="connsiteX12" fmla="*/ 838945 w 1128574"/>
              <a:gd name="connsiteY12" fmla="*/ 502307 h 1471472"/>
              <a:gd name="connsiteX13" fmla="*/ 533067 w 1128574"/>
              <a:gd name="connsiteY13" fmla="*/ 284409 h 1471472"/>
              <a:gd name="connsiteX14" fmla="*/ 282643 w 1128574"/>
              <a:gd name="connsiteY14" fmla="*/ 564282 h 1471472"/>
              <a:gd name="connsiteX15" fmla="*/ 279666 w 1128574"/>
              <a:gd name="connsiteY15" fmla="*/ 564282 h 1471472"/>
              <a:gd name="connsiteX16" fmla="*/ 280029 w 1128574"/>
              <a:gd name="connsiteY16" fmla="*/ 567621 h 1471472"/>
              <a:gd name="connsiteX17" fmla="*/ 140015 w 1128574"/>
              <a:gd name="connsiteY17" fmla="*/ 697359 h 1471472"/>
              <a:gd name="connsiteX18" fmla="*/ 0 w 1128574"/>
              <a:gd name="connsiteY18" fmla="*/ 567621 h 1471472"/>
              <a:gd name="connsiteX19" fmla="*/ 363 w 1128574"/>
              <a:gd name="connsiteY19" fmla="*/ 564281 h 1471472"/>
              <a:gd name="connsiteX20" fmla="*/ 1 w 1128574"/>
              <a:gd name="connsiteY20" fmla="*/ 564281 h 1471472"/>
              <a:gd name="connsiteX21" fmla="*/ 501773 w 1128574"/>
              <a:gd name="connsiteY21" fmla="*/ 3505 h 1471472"/>
              <a:gd name="connsiteX22" fmla="*/ 555039 w 1128574"/>
              <a:gd name="connsiteY22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300331 w 1128574"/>
              <a:gd name="connsiteY8" fmla="*/ 1290412 h 1471472"/>
              <a:gd name="connsiteX9" fmla="*/ 657787 w 1128574"/>
              <a:gd name="connsiteY9" fmla="*/ 834864 h 1471472"/>
              <a:gd name="connsiteX10" fmla="*/ 656254 w 1128574"/>
              <a:gd name="connsiteY10" fmla="*/ 830430 h 1471472"/>
              <a:gd name="connsiteX11" fmla="*/ 838945 w 1128574"/>
              <a:gd name="connsiteY11" fmla="*/ 502307 h 1471472"/>
              <a:gd name="connsiteX12" fmla="*/ 533067 w 1128574"/>
              <a:gd name="connsiteY12" fmla="*/ 284409 h 1471472"/>
              <a:gd name="connsiteX13" fmla="*/ 282643 w 1128574"/>
              <a:gd name="connsiteY13" fmla="*/ 564282 h 1471472"/>
              <a:gd name="connsiteX14" fmla="*/ 279666 w 1128574"/>
              <a:gd name="connsiteY14" fmla="*/ 564282 h 1471472"/>
              <a:gd name="connsiteX15" fmla="*/ 280029 w 1128574"/>
              <a:gd name="connsiteY15" fmla="*/ 567621 h 1471472"/>
              <a:gd name="connsiteX16" fmla="*/ 140015 w 1128574"/>
              <a:gd name="connsiteY16" fmla="*/ 697359 h 1471472"/>
              <a:gd name="connsiteX17" fmla="*/ 0 w 1128574"/>
              <a:gd name="connsiteY17" fmla="*/ 567621 h 1471472"/>
              <a:gd name="connsiteX18" fmla="*/ 363 w 1128574"/>
              <a:gd name="connsiteY18" fmla="*/ 564281 h 1471472"/>
              <a:gd name="connsiteX19" fmla="*/ 1 w 1128574"/>
              <a:gd name="connsiteY19" fmla="*/ 564281 h 1471472"/>
              <a:gd name="connsiteX20" fmla="*/ 501773 w 1128574"/>
              <a:gd name="connsiteY20" fmla="*/ 3505 h 1471472"/>
              <a:gd name="connsiteX21" fmla="*/ 555039 w 1128574"/>
              <a:gd name="connsiteY21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74598 w 1128574"/>
              <a:gd name="connsiteY3" fmla="*/ 1360143 h 1471551"/>
              <a:gd name="connsiteX4" fmla="*/ 567462 w 1128574"/>
              <a:gd name="connsiteY4" fmla="*/ 1372368 h 1471551"/>
              <a:gd name="connsiteX5" fmla="*/ 434237 w 1128574"/>
              <a:gd name="connsiteY5" fmla="*/ 1471472 h 1471551"/>
              <a:gd name="connsiteX6" fmla="*/ 298567 w 1128574"/>
              <a:gd name="connsiteY6" fmla="*/ 1360143 h 1471551"/>
              <a:gd name="connsiteX7" fmla="*/ 300331 w 1128574"/>
              <a:gd name="connsiteY7" fmla="*/ 1290412 h 1471551"/>
              <a:gd name="connsiteX8" fmla="*/ 657787 w 1128574"/>
              <a:gd name="connsiteY8" fmla="*/ 834864 h 1471551"/>
              <a:gd name="connsiteX9" fmla="*/ 656254 w 1128574"/>
              <a:gd name="connsiteY9" fmla="*/ 830430 h 1471551"/>
              <a:gd name="connsiteX10" fmla="*/ 838945 w 1128574"/>
              <a:gd name="connsiteY10" fmla="*/ 502307 h 1471551"/>
              <a:gd name="connsiteX11" fmla="*/ 533067 w 1128574"/>
              <a:gd name="connsiteY11" fmla="*/ 284409 h 1471551"/>
              <a:gd name="connsiteX12" fmla="*/ 282643 w 1128574"/>
              <a:gd name="connsiteY12" fmla="*/ 564282 h 1471551"/>
              <a:gd name="connsiteX13" fmla="*/ 279666 w 1128574"/>
              <a:gd name="connsiteY13" fmla="*/ 564282 h 1471551"/>
              <a:gd name="connsiteX14" fmla="*/ 280029 w 1128574"/>
              <a:gd name="connsiteY14" fmla="*/ 567621 h 1471551"/>
              <a:gd name="connsiteX15" fmla="*/ 140015 w 1128574"/>
              <a:gd name="connsiteY15" fmla="*/ 697359 h 1471551"/>
              <a:gd name="connsiteX16" fmla="*/ 0 w 1128574"/>
              <a:gd name="connsiteY16" fmla="*/ 567621 h 1471551"/>
              <a:gd name="connsiteX17" fmla="*/ 363 w 1128574"/>
              <a:gd name="connsiteY17" fmla="*/ 564281 h 1471551"/>
              <a:gd name="connsiteX18" fmla="*/ 1 w 1128574"/>
              <a:gd name="connsiteY18" fmla="*/ 564281 h 1471551"/>
              <a:gd name="connsiteX19" fmla="*/ 501773 w 1128574"/>
              <a:gd name="connsiteY19" fmla="*/ 3505 h 1471551"/>
              <a:gd name="connsiteX20" fmla="*/ 555039 w 1128574"/>
              <a:gd name="connsiteY20" fmla="*/ 83 h 1471551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67462 w 1128574"/>
              <a:gd name="connsiteY3" fmla="*/ 1372368 h 1471551"/>
              <a:gd name="connsiteX4" fmla="*/ 434237 w 1128574"/>
              <a:gd name="connsiteY4" fmla="*/ 1471472 h 1471551"/>
              <a:gd name="connsiteX5" fmla="*/ 298567 w 1128574"/>
              <a:gd name="connsiteY5" fmla="*/ 1360143 h 1471551"/>
              <a:gd name="connsiteX6" fmla="*/ 300331 w 1128574"/>
              <a:gd name="connsiteY6" fmla="*/ 1290412 h 1471551"/>
              <a:gd name="connsiteX7" fmla="*/ 657787 w 1128574"/>
              <a:gd name="connsiteY7" fmla="*/ 834864 h 1471551"/>
              <a:gd name="connsiteX8" fmla="*/ 656254 w 1128574"/>
              <a:gd name="connsiteY8" fmla="*/ 830430 h 1471551"/>
              <a:gd name="connsiteX9" fmla="*/ 838945 w 1128574"/>
              <a:gd name="connsiteY9" fmla="*/ 502307 h 1471551"/>
              <a:gd name="connsiteX10" fmla="*/ 533067 w 1128574"/>
              <a:gd name="connsiteY10" fmla="*/ 284409 h 1471551"/>
              <a:gd name="connsiteX11" fmla="*/ 282643 w 1128574"/>
              <a:gd name="connsiteY11" fmla="*/ 564282 h 1471551"/>
              <a:gd name="connsiteX12" fmla="*/ 279666 w 1128574"/>
              <a:gd name="connsiteY12" fmla="*/ 564282 h 1471551"/>
              <a:gd name="connsiteX13" fmla="*/ 280029 w 1128574"/>
              <a:gd name="connsiteY13" fmla="*/ 567621 h 1471551"/>
              <a:gd name="connsiteX14" fmla="*/ 140015 w 1128574"/>
              <a:gd name="connsiteY14" fmla="*/ 697359 h 1471551"/>
              <a:gd name="connsiteX15" fmla="*/ 0 w 1128574"/>
              <a:gd name="connsiteY15" fmla="*/ 567621 h 1471551"/>
              <a:gd name="connsiteX16" fmla="*/ 363 w 1128574"/>
              <a:gd name="connsiteY16" fmla="*/ 564281 h 1471551"/>
              <a:gd name="connsiteX17" fmla="*/ 1 w 1128574"/>
              <a:gd name="connsiteY17" fmla="*/ 564281 h 1471551"/>
              <a:gd name="connsiteX18" fmla="*/ 501773 w 1128574"/>
              <a:gd name="connsiteY18" fmla="*/ 3505 h 1471551"/>
              <a:gd name="connsiteX19" fmla="*/ 555039 w 1128574"/>
              <a:gd name="connsiteY19" fmla="*/ 83 h 1471551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7787 w 1128574"/>
              <a:gd name="connsiteY7" fmla="*/ 834864 h 1471576"/>
              <a:gd name="connsiteX8" fmla="*/ 656254 w 1128574"/>
              <a:gd name="connsiteY8" fmla="*/ 830430 h 1471576"/>
              <a:gd name="connsiteX9" fmla="*/ 838945 w 1128574"/>
              <a:gd name="connsiteY9" fmla="*/ 502307 h 1471576"/>
              <a:gd name="connsiteX10" fmla="*/ 533067 w 1128574"/>
              <a:gd name="connsiteY10" fmla="*/ 284409 h 1471576"/>
              <a:gd name="connsiteX11" fmla="*/ 282643 w 1128574"/>
              <a:gd name="connsiteY11" fmla="*/ 564282 h 1471576"/>
              <a:gd name="connsiteX12" fmla="*/ 279666 w 1128574"/>
              <a:gd name="connsiteY12" fmla="*/ 564282 h 1471576"/>
              <a:gd name="connsiteX13" fmla="*/ 280029 w 1128574"/>
              <a:gd name="connsiteY13" fmla="*/ 567621 h 1471576"/>
              <a:gd name="connsiteX14" fmla="*/ 140015 w 1128574"/>
              <a:gd name="connsiteY14" fmla="*/ 697359 h 1471576"/>
              <a:gd name="connsiteX15" fmla="*/ 0 w 1128574"/>
              <a:gd name="connsiteY15" fmla="*/ 567621 h 1471576"/>
              <a:gd name="connsiteX16" fmla="*/ 363 w 1128574"/>
              <a:gd name="connsiteY16" fmla="*/ 564281 h 1471576"/>
              <a:gd name="connsiteX17" fmla="*/ 1 w 1128574"/>
              <a:gd name="connsiteY17" fmla="*/ 564281 h 1471576"/>
              <a:gd name="connsiteX18" fmla="*/ 501773 w 1128574"/>
              <a:gd name="connsiteY18" fmla="*/ 3505 h 1471576"/>
              <a:gd name="connsiteX19" fmla="*/ 555039 w 1128574"/>
              <a:gd name="connsiteY19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7615"/>
              <a:gd name="connsiteY0" fmla="*/ 83 h 1471576"/>
              <a:gd name="connsiteX1" fmla="*/ 1114657 w 1127615"/>
              <a:gd name="connsiteY1" fmla="*/ 440104 h 1471576"/>
              <a:gd name="connsiteX2" fmla="*/ 772429 w 1127615"/>
              <a:gd name="connsiteY2" fmla="*/ 1088053 h 1471576"/>
              <a:gd name="connsiteX3" fmla="*/ 567462 w 1127615"/>
              <a:gd name="connsiteY3" fmla="*/ 1372368 h 1471576"/>
              <a:gd name="connsiteX4" fmla="*/ 434237 w 1127615"/>
              <a:gd name="connsiteY4" fmla="*/ 1471472 h 1471576"/>
              <a:gd name="connsiteX5" fmla="*/ 298567 w 1127615"/>
              <a:gd name="connsiteY5" fmla="*/ 1360143 h 1471576"/>
              <a:gd name="connsiteX6" fmla="*/ 300331 w 1127615"/>
              <a:gd name="connsiteY6" fmla="*/ 1290412 h 1471576"/>
              <a:gd name="connsiteX7" fmla="*/ 656254 w 1127615"/>
              <a:gd name="connsiteY7" fmla="*/ 830430 h 1471576"/>
              <a:gd name="connsiteX8" fmla="*/ 838945 w 1127615"/>
              <a:gd name="connsiteY8" fmla="*/ 502307 h 1471576"/>
              <a:gd name="connsiteX9" fmla="*/ 533067 w 1127615"/>
              <a:gd name="connsiteY9" fmla="*/ 284409 h 1471576"/>
              <a:gd name="connsiteX10" fmla="*/ 282643 w 1127615"/>
              <a:gd name="connsiteY10" fmla="*/ 564282 h 1471576"/>
              <a:gd name="connsiteX11" fmla="*/ 279666 w 1127615"/>
              <a:gd name="connsiteY11" fmla="*/ 564282 h 1471576"/>
              <a:gd name="connsiteX12" fmla="*/ 280029 w 1127615"/>
              <a:gd name="connsiteY12" fmla="*/ 567621 h 1471576"/>
              <a:gd name="connsiteX13" fmla="*/ 140015 w 1127615"/>
              <a:gd name="connsiteY13" fmla="*/ 697359 h 1471576"/>
              <a:gd name="connsiteX14" fmla="*/ 0 w 1127615"/>
              <a:gd name="connsiteY14" fmla="*/ 567621 h 1471576"/>
              <a:gd name="connsiteX15" fmla="*/ 363 w 1127615"/>
              <a:gd name="connsiteY15" fmla="*/ 564281 h 1471576"/>
              <a:gd name="connsiteX16" fmla="*/ 1 w 1127615"/>
              <a:gd name="connsiteY16" fmla="*/ 564281 h 1471576"/>
              <a:gd name="connsiteX17" fmla="*/ 501773 w 1127615"/>
              <a:gd name="connsiteY17" fmla="*/ 3505 h 1471576"/>
              <a:gd name="connsiteX18" fmla="*/ 555039 w 1127615"/>
              <a:gd name="connsiteY18" fmla="*/ 83 h 14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27615" h="1471576">
                <a:moveTo>
                  <a:pt x="555039" y="83"/>
                </a:moveTo>
                <a:cubicBezTo>
                  <a:pt x="819662" y="-4458"/>
                  <a:pt x="1055349" y="177228"/>
                  <a:pt x="1114657" y="440104"/>
                </a:cubicBezTo>
                <a:cubicBezTo>
                  <a:pt x="1176026" y="712121"/>
                  <a:pt x="1012387" y="928036"/>
                  <a:pt x="772429" y="1088053"/>
                </a:cubicBezTo>
                <a:cubicBezTo>
                  <a:pt x="669004" y="1165193"/>
                  <a:pt x="628716" y="1262011"/>
                  <a:pt x="567462" y="1372368"/>
                </a:cubicBezTo>
                <a:cubicBezTo>
                  <a:pt x="530657" y="1446051"/>
                  <a:pt x="479053" y="1473509"/>
                  <a:pt x="434237" y="1471472"/>
                </a:cubicBezTo>
                <a:cubicBezTo>
                  <a:pt x="389421" y="1469435"/>
                  <a:pt x="310014" y="1424120"/>
                  <a:pt x="298567" y="1360143"/>
                </a:cubicBezTo>
                <a:lnTo>
                  <a:pt x="300331" y="1290412"/>
                </a:lnTo>
                <a:cubicBezTo>
                  <a:pt x="335496" y="1172787"/>
                  <a:pt x="473578" y="1003344"/>
                  <a:pt x="656254" y="830430"/>
                </a:cubicBezTo>
                <a:cubicBezTo>
                  <a:pt x="746023" y="699079"/>
                  <a:pt x="870517" y="642249"/>
                  <a:pt x="838945" y="502307"/>
                </a:cubicBezTo>
                <a:cubicBezTo>
                  <a:pt x="807373" y="362364"/>
                  <a:pt x="675644" y="268526"/>
                  <a:pt x="533067" y="284409"/>
                </a:cubicBezTo>
                <a:cubicBezTo>
                  <a:pt x="390490" y="300293"/>
                  <a:pt x="282643" y="420822"/>
                  <a:pt x="282643" y="564282"/>
                </a:cubicBezTo>
                <a:lnTo>
                  <a:pt x="279666" y="564282"/>
                </a:lnTo>
                <a:cubicBezTo>
                  <a:pt x="280014" y="565385"/>
                  <a:pt x="280029" y="566502"/>
                  <a:pt x="280029" y="567621"/>
                </a:cubicBezTo>
                <a:cubicBezTo>
                  <a:pt x="280029" y="639273"/>
                  <a:pt x="217342" y="697359"/>
                  <a:pt x="140015" y="697359"/>
                </a:cubicBezTo>
                <a:cubicBezTo>
                  <a:pt x="62687" y="697359"/>
                  <a:pt x="0" y="639273"/>
                  <a:pt x="0" y="567621"/>
                </a:cubicBezTo>
                <a:lnTo>
                  <a:pt x="363" y="564281"/>
                </a:lnTo>
                <a:lnTo>
                  <a:pt x="1" y="564281"/>
                </a:lnTo>
                <a:cubicBezTo>
                  <a:pt x="1" y="276833"/>
                  <a:pt x="216092" y="35331"/>
                  <a:pt x="501773" y="3505"/>
                </a:cubicBezTo>
                <a:cubicBezTo>
                  <a:pt x="519628" y="1516"/>
                  <a:pt x="537398" y="386"/>
                  <a:pt x="555039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2ACC21-D16E-4903-BC28-C4E9FB4C3537}"/>
              </a:ext>
            </a:extLst>
          </p:cNvPr>
          <p:cNvGrpSpPr/>
          <p:nvPr/>
        </p:nvGrpSpPr>
        <p:grpSpPr>
          <a:xfrm flipH="1">
            <a:off x="7044810" y="3570530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53" name="Oval 1">
              <a:extLst>
                <a:ext uri="{FF2B5EF4-FFF2-40B4-BE49-F238E27FC236}">
                  <a16:creationId xmlns:a16="http://schemas.microsoft.com/office/drawing/2014/main" id="{E4360322-99BB-4FA9-9174-82A5A1AB7382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Oval 1">
              <a:extLst>
                <a:ext uri="{FF2B5EF4-FFF2-40B4-BE49-F238E27FC236}">
                  <a16:creationId xmlns:a16="http://schemas.microsoft.com/office/drawing/2014/main" id="{769887C9-8157-421E-A92C-CA906E3D976B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5" name="Oval 1">
              <a:extLst>
                <a:ext uri="{FF2B5EF4-FFF2-40B4-BE49-F238E27FC236}">
                  <a16:creationId xmlns:a16="http://schemas.microsoft.com/office/drawing/2014/main" id="{3D58BE70-9AB9-4095-951F-A2A9DA2F8B86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1">
              <a:extLst>
                <a:ext uri="{FF2B5EF4-FFF2-40B4-BE49-F238E27FC236}">
                  <a16:creationId xmlns:a16="http://schemas.microsoft.com/office/drawing/2014/main" id="{E51E25B8-DEC3-4192-A6C1-3EF3419AD55A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7" name="Chevron 2">
            <a:extLst>
              <a:ext uri="{FF2B5EF4-FFF2-40B4-BE49-F238E27FC236}">
                <a16:creationId xmlns:a16="http://schemas.microsoft.com/office/drawing/2014/main" id="{E1660588-E757-423D-BD85-8D66B05BCD9D}"/>
              </a:ext>
            </a:extLst>
          </p:cNvPr>
          <p:cNvSpPr/>
          <p:nvPr/>
        </p:nvSpPr>
        <p:spPr>
          <a:xfrm rot="5400000">
            <a:off x="6735110" y="2073895"/>
            <a:ext cx="1387834" cy="1488513"/>
          </a:xfrm>
          <a:custGeom>
            <a:avLst/>
            <a:gdLst/>
            <a:ahLst/>
            <a:cxnLst/>
            <a:rect l="l" t="t" r="r" b="b"/>
            <a:pathLst>
              <a:path w="3010478" h="2971924">
                <a:moveTo>
                  <a:pt x="0" y="0"/>
                </a:moveTo>
                <a:cubicBezTo>
                  <a:pt x="597789" y="631968"/>
                  <a:pt x="1954851" y="1281936"/>
                  <a:pt x="3010478" y="1750136"/>
                </a:cubicBezTo>
                <a:lnTo>
                  <a:pt x="3010478" y="1766533"/>
                </a:lnTo>
                <a:cubicBezTo>
                  <a:pt x="2556291" y="2057095"/>
                  <a:pt x="1750264" y="2348261"/>
                  <a:pt x="1695591" y="2971924"/>
                </a:cubicBezTo>
                <a:lnTo>
                  <a:pt x="1167606" y="2794065"/>
                </a:lnTo>
                <a:cubicBezTo>
                  <a:pt x="1356560" y="2217270"/>
                  <a:pt x="1563728" y="2059107"/>
                  <a:pt x="1967797" y="1771109"/>
                </a:cubicBezTo>
                <a:cubicBezTo>
                  <a:pt x="1212626" y="1431720"/>
                  <a:pt x="908197" y="1282487"/>
                  <a:pt x="19210" y="696594"/>
                </a:cubicBezTo>
                <a:cubicBezTo>
                  <a:pt x="12874" y="464793"/>
                  <a:pt x="13037" y="3115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91A464-A17A-42A4-A566-0C2ECA287965}"/>
              </a:ext>
            </a:extLst>
          </p:cNvPr>
          <p:cNvGrpSpPr/>
          <p:nvPr/>
        </p:nvGrpSpPr>
        <p:grpSpPr>
          <a:xfrm>
            <a:off x="879230" y="4773847"/>
            <a:ext cx="2472004" cy="1816256"/>
            <a:chOff x="803640" y="3298440"/>
            <a:chExt cx="2059657" cy="181625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E46705-D7C7-4A5A-850B-6A12DD7D7381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Zunehmende Vereinsamung von Menschen in Pflegeheimen und in ihren Häusern, vor allem durch den Corona </a:t>
              </a:r>
              <a:r>
                <a:rPr lang="de-DE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Lockdown</a:t>
              </a:r>
              <a:endParaRPr lang="de-D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CC78F36-9262-4472-A958-4AB377F2469F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Das Problem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A8953FB-499F-4156-9332-03E442A3ACB2}"/>
              </a:ext>
            </a:extLst>
          </p:cNvPr>
          <p:cNvGrpSpPr/>
          <p:nvPr/>
        </p:nvGrpSpPr>
        <p:grpSpPr>
          <a:xfrm>
            <a:off x="3536127" y="4773847"/>
            <a:ext cx="2472004" cy="1123758"/>
            <a:chOff x="803640" y="3298440"/>
            <a:chExt cx="2059657" cy="112375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55F1620-2D32-4A50-B649-834D374B19ED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Lösungsansätze neben anderen digitalen Kommunikationswegen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D04BF3-122F-4E3C-B777-4D8B9932059B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Ideen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00745C-13AD-4E3F-A82C-D5F03AA99878}"/>
              </a:ext>
            </a:extLst>
          </p:cNvPr>
          <p:cNvGrpSpPr/>
          <p:nvPr/>
        </p:nvGrpSpPr>
        <p:grpSpPr>
          <a:xfrm>
            <a:off x="6193024" y="4773847"/>
            <a:ext cx="2472004" cy="892926"/>
            <a:chOff x="803640" y="3298440"/>
            <a:chExt cx="2059657" cy="89292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9DE497-96F6-45C3-961B-B17818B68A47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Ein </a:t>
              </a:r>
              <a:r>
                <a:rPr lang="de-DE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Chatbot</a:t>
              </a:r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der mit dem Nutzer chattet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8682BDB-EF00-4D7E-A054-155F9BB55A85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Lösung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2B74DAF-CD1D-4377-A79A-E12FFC522D17}"/>
              </a:ext>
            </a:extLst>
          </p:cNvPr>
          <p:cNvGrpSpPr/>
          <p:nvPr/>
        </p:nvGrpSpPr>
        <p:grpSpPr>
          <a:xfrm>
            <a:off x="8849921" y="4773847"/>
            <a:ext cx="2472004" cy="1354591"/>
            <a:chOff x="803640" y="3298440"/>
            <a:chExt cx="2059657" cy="135459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545D628-47BC-4FF4-ADD6-074A5A55A99F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Software soll über Sprachsteuerung von jeder Altersgruppe nutzbar sein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39CA544-3934-4B92-8DB4-4DBC53B299DC}"/>
                </a:ext>
              </a:extLst>
            </p:cNvPr>
            <p:cNvSpPr txBox="1"/>
            <p:nvPr/>
          </p:nvSpPr>
          <p:spPr>
            <a:xfrm>
              <a:off x="803640" y="3298440"/>
              <a:ext cx="2059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Umsetzung</a:t>
              </a:r>
            </a:p>
          </p:txBody>
        </p:sp>
      </p:grpSp>
      <p:pic>
        <p:nvPicPr>
          <p:cNvPr id="74" name="Graphic 2">
            <a:extLst>
              <a:ext uri="{FF2B5EF4-FFF2-40B4-BE49-F238E27FC236}">
                <a16:creationId xmlns:a16="http://schemas.microsoft.com/office/drawing/2014/main" id="{0FFAFEE2-DB93-8D44-91AE-1E7DE3603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445" y="2077979"/>
            <a:ext cx="1474779" cy="135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Recherche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837744"/>
            <a:ext cx="544622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Wirtschaftsanalysen</a:t>
            </a:r>
          </a:p>
          <a:p>
            <a:r>
              <a:rPr lang="de-DE" altLang="ko-KR" sz="1867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Related</a:t>
            </a:r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Work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6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F4FA8B0-0A7F-7649-9DCC-7CC7FE759407}"/>
              </a:ext>
            </a:extLst>
          </p:cNvPr>
          <p:cNvSpPr/>
          <p:nvPr/>
        </p:nvSpPr>
        <p:spPr>
          <a:xfrm>
            <a:off x="5757705" y="1947068"/>
            <a:ext cx="6434295" cy="154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-178393"/>
            <a:ext cx="6145014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de-DE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Kosten-Nutzen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b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de-DE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Analyse</a:t>
            </a:r>
            <a:endParaRPr lang="de-DE" altLang="ko-KR" sz="4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335A35-C670-BC48-BFE7-CAD76584B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69" y="1991109"/>
            <a:ext cx="7932825" cy="457707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0AEDCBF-16B0-364E-A2CF-5A9C28DAF93D}"/>
              </a:ext>
            </a:extLst>
          </p:cNvPr>
          <p:cNvSpPr/>
          <p:nvPr/>
        </p:nvSpPr>
        <p:spPr>
          <a:xfrm>
            <a:off x="7853759" y="3242915"/>
            <a:ext cx="4338241" cy="590931"/>
          </a:xfrm>
          <a:prstGeom prst="rect">
            <a:avLst/>
          </a:prstGeom>
          <a:solidFill>
            <a:srgbClr val="87ADDC"/>
          </a:solidFill>
        </p:spPr>
        <p:txBody>
          <a:bodyPr wrap="square">
            <a:spAutoFit/>
          </a:bodyPr>
          <a:lstStyle/>
          <a:p>
            <a:pPr marL="22860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>
                <a:solidFill>
                  <a:schemeClr val="bg1"/>
                </a:solidFill>
              </a:rPr>
              <a:t>Langfristiger Ertrag soll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sichergestellt sein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56ABFAF-ADAD-AB49-BCB2-1717E45D3612}"/>
              </a:ext>
            </a:extLst>
          </p:cNvPr>
          <p:cNvSpPr/>
          <p:nvPr/>
        </p:nvSpPr>
        <p:spPr>
          <a:xfrm>
            <a:off x="7853759" y="3984181"/>
            <a:ext cx="4338241" cy="590931"/>
          </a:xfrm>
          <a:prstGeom prst="rect">
            <a:avLst/>
          </a:prstGeom>
          <a:solidFill>
            <a:srgbClr val="87ADDC"/>
          </a:solidFill>
        </p:spPr>
        <p:txBody>
          <a:bodyPr wrap="square">
            <a:spAutoFit/>
          </a:bodyPr>
          <a:lstStyle/>
          <a:p>
            <a:pPr marL="228600" lvl="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dirty="0">
                <a:solidFill>
                  <a:schemeClr val="bg1"/>
                </a:solidFill>
              </a:rPr>
              <a:t>Break-even Point soll möglichst früh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erreicht werden</a:t>
            </a:r>
          </a:p>
        </p:txBody>
      </p:sp>
    </p:spTree>
    <p:extLst>
      <p:ext uri="{BB962C8B-B14F-4D97-AF65-F5344CB8AC3E}">
        <p14:creationId xmlns:p14="http://schemas.microsoft.com/office/powerpoint/2010/main" val="13064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Preise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0554CC-AA58-4AED-9B24-1E5039577CEE}"/>
              </a:ext>
            </a:extLst>
          </p:cNvPr>
          <p:cNvSpPr txBox="1"/>
          <p:nvPr/>
        </p:nvSpPr>
        <p:spPr>
          <a:xfrm>
            <a:off x="3032896" y="1892539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B2C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357B2-92F5-4DA7-9991-944B8326F016}"/>
              </a:ext>
            </a:extLst>
          </p:cNvPr>
          <p:cNvSpPr txBox="1"/>
          <p:nvPr/>
        </p:nvSpPr>
        <p:spPr>
          <a:xfrm>
            <a:off x="6705846" y="1799242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B2B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A02E6720-7367-4A10-A04F-C7842D4BF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16543"/>
              </p:ext>
            </p:extLst>
          </p:nvPr>
        </p:nvGraphicFramePr>
        <p:xfrm>
          <a:off x="2425522" y="2357996"/>
          <a:ext cx="3163909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5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ko-KR" sz="18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kostengünstig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plattformunabhängig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Einfach in der Anwendung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jederzeit verfügbar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de-DE" altLang="ko-KR" sz="16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600" b="1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" name="타원 5">
            <a:extLst>
              <a:ext uri="{FF2B5EF4-FFF2-40B4-BE49-F238E27FC236}">
                <a16:creationId xmlns:a16="http://schemas.microsoft.com/office/drawing/2014/main" id="{C007AAA6-192F-4F91-AD14-B18A18007BD6}"/>
              </a:ext>
            </a:extLst>
          </p:cNvPr>
          <p:cNvSpPr/>
          <p:nvPr/>
        </p:nvSpPr>
        <p:spPr>
          <a:xfrm>
            <a:off x="3238206" y="2552174"/>
            <a:ext cx="1533597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10€</a:t>
            </a:r>
            <a:endParaRPr lang="ko-KR" altLang="en-US" sz="4000" dirty="0"/>
          </a:p>
        </p:txBody>
      </p:sp>
      <p:graphicFrame>
        <p:nvGraphicFramePr>
          <p:cNvPr id="32" name="Table 3">
            <a:extLst>
              <a:ext uri="{FF2B5EF4-FFF2-40B4-BE49-F238E27FC236}">
                <a16:creationId xmlns:a16="http://schemas.microsoft.com/office/drawing/2014/main" id="{A12A1A72-9B2D-4863-B80E-AB4C41B6C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026224"/>
              </p:ext>
            </p:extLst>
          </p:nvPr>
        </p:nvGraphicFramePr>
        <p:xfrm>
          <a:off x="6096000" y="2357996"/>
          <a:ext cx="3163909" cy="3759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5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4350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5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die </a:t>
                      </a: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Business-Lösung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63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perfekt für Pflegeheime </a:t>
                      </a:r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geringe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de-DE" altLang="ko-KR" sz="15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Einarbeitungszeit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437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Entlastung der Mitarbeiter</a:t>
                      </a:r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3582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3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582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" name="타원 5">
            <a:extLst>
              <a:ext uri="{FF2B5EF4-FFF2-40B4-BE49-F238E27FC236}">
                <a16:creationId xmlns:a16="http://schemas.microsoft.com/office/drawing/2014/main" id="{497F4154-3D3C-45B6-B18F-CC64FBE5D00D}"/>
              </a:ext>
            </a:extLst>
          </p:cNvPr>
          <p:cNvSpPr/>
          <p:nvPr/>
        </p:nvSpPr>
        <p:spPr>
          <a:xfrm>
            <a:off x="6945836" y="2552174"/>
            <a:ext cx="1464236" cy="13141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50€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1319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nut 1">
            <a:extLst>
              <a:ext uri="{FF2B5EF4-FFF2-40B4-BE49-F238E27FC236}">
                <a16:creationId xmlns:a16="http://schemas.microsoft.com/office/drawing/2014/main" id="{81EEA1B5-1D38-4420-A9DE-45E5A8BA0416}"/>
              </a:ext>
            </a:extLst>
          </p:cNvPr>
          <p:cNvSpPr/>
          <p:nvPr/>
        </p:nvSpPr>
        <p:spPr>
          <a:xfrm>
            <a:off x="3909479" y="1561712"/>
            <a:ext cx="4385781" cy="4385781"/>
          </a:xfrm>
          <a:prstGeom prst="donut">
            <a:avLst>
              <a:gd name="adj" fmla="val 21081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3CA7B09E-28AF-4F11-88F8-F0766F773F47}"/>
              </a:ext>
            </a:extLst>
          </p:cNvPr>
          <p:cNvSpPr/>
          <p:nvPr/>
        </p:nvSpPr>
        <p:spPr>
          <a:xfrm rot="5400000">
            <a:off x="4239238" y="1899655"/>
            <a:ext cx="3709895" cy="3709895"/>
          </a:xfrm>
          <a:prstGeom prst="blockArc">
            <a:avLst>
              <a:gd name="adj1" fmla="val 16241887"/>
              <a:gd name="adj2" fmla="val 21514315"/>
              <a:gd name="adj3" fmla="val 159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C28124-FDC5-48D5-A795-329FF9390275}"/>
              </a:ext>
            </a:extLst>
          </p:cNvPr>
          <p:cNvSpPr/>
          <p:nvPr/>
        </p:nvSpPr>
        <p:spPr>
          <a:xfrm rot="5400000">
            <a:off x="9272973" y="2315183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A039C49-1406-4036-806F-61078BEBBED6}"/>
              </a:ext>
            </a:extLst>
          </p:cNvPr>
          <p:cNvSpPr/>
          <p:nvPr/>
        </p:nvSpPr>
        <p:spPr>
          <a:xfrm>
            <a:off x="4239238" y="1899655"/>
            <a:ext cx="3709895" cy="3709895"/>
          </a:xfrm>
          <a:prstGeom prst="blockArc">
            <a:avLst>
              <a:gd name="adj1" fmla="val 16267252"/>
              <a:gd name="adj2" fmla="val 21503648"/>
              <a:gd name="adj3" fmla="val 158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296C-7FAB-40F2-ABD2-4FE8752ACAEB}"/>
              </a:ext>
            </a:extLst>
          </p:cNvPr>
          <p:cNvSpPr/>
          <p:nvPr/>
        </p:nvSpPr>
        <p:spPr>
          <a:xfrm rot="5400000">
            <a:off x="9272973" y="1707895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49965993-6B27-44B2-9947-F871735DDA7B}"/>
              </a:ext>
            </a:extLst>
          </p:cNvPr>
          <p:cNvSpPr/>
          <p:nvPr/>
        </p:nvSpPr>
        <p:spPr>
          <a:xfrm rot="10800000">
            <a:off x="4239238" y="1899655"/>
            <a:ext cx="3709895" cy="3709895"/>
          </a:xfrm>
          <a:prstGeom prst="blockArc">
            <a:avLst>
              <a:gd name="adj1" fmla="val 16247553"/>
              <a:gd name="adj2" fmla="val 21556481"/>
              <a:gd name="adj3" fmla="val 16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9FB687-2042-4ED0-A2B7-517039CDC280}"/>
              </a:ext>
            </a:extLst>
          </p:cNvPr>
          <p:cNvSpPr/>
          <p:nvPr/>
        </p:nvSpPr>
        <p:spPr>
          <a:xfrm rot="5400000">
            <a:off x="2391546" y="2302665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altLang="ko-KR" sz="2700" dirty="0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9D373A-BD51-44AE-9D05-6EACED8CDAE3}"/>
              </a:ext>
            </a:extLst>
          </p:cNvPr>
          <p:cNvSpPr/>
          <p:nvPr/>
        </p:nvSpPr>
        <p:spPr>
          <a:xfrm rot="16200000">
            <a:off x="4239238" y="1899655"/>
            <a:ext cx="3709895" cy="3709895"/>
          </a:xfrm>
          <a:prstGeom prst="blockArc">
            <a:avLst>
              <a:gd name="adj1" fmla="val 16302188"/>
              <a:gd name="adj2" fmla="val 21530925"/>
              <a:gd name="adj3" fmla="val 159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8A7BE8-026D-4158-AA25-C994F1DB9580}"/>
              </a:ext>
            </a:extLst>
          </p:cNvPr>
          <p:cNvSpPr/>
          <p:nvPr/>
        </p:nvSpPr>
        <p:spPr>
          <a:xfrm rot="5400000">
            <a:off x="2391546" y="1695377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12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5013C305-56E0-4EA3-B359-33B10DB5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1920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D316D1F3-5DC6-4CEE-BC33-4A15211E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74827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8F7DB77-8707-4A18-ADF0-7C4859866AC5}"/>
              </a:ext>
            </a:extLst>
          </p:cNvPr>
          <p:cNvGrpSpPr/>
          <p:nvPr/>
        </p:nvGrpSpPr>
        <p:grpSpPr>
          <a:xfrm>
            <a:off x="4501136" y="2179631"/>
            <a:ext cx="3170874" cy="3079310"/>
            <a:chOff x="2967709" y="2217483"/>
            <a:chExt cx="3170874" cy="30793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32281-9E52-4BAD-A9C6-B4D998F8160E}"/>
                </a:ext>
              </a:extLst>
            </p:cNvPr>
            <p:cNvSpPr txBox="1"/>
            <p:nvPr/>
          </p:nvSpPr>
          <p:spPr>
            <a:xfrm rot="2979303">
              <a:off x="3820058" y="2449950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0E10BC-9D0B-4781-ABE8-E898318EE129}"/>
                </a:ext>
              </a:extLst>
            </p:cNvPr>
            <p:cNvSpPr txBox="1"/>
            <p:nvPr/>
          </p:nvSpPr>
          <p:spPr>
            <a:xfrm rot="18900000">
              <a:off x="2967709" y="2441433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STRENGTHS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DBA56D-DAE0-45E7-AEF6-16748554A387}"/>
                </a:ext>
              </a:extLst>
            </p:cNvPr>
            <p:cNvSpPr txBox="1"/>
            <p:nvPr/>
          </p:nvSpPr>
          <p:spPr>
            <a:xfrm rot="13500000">
              <a:off x="2967709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OPPORTUNITIES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9140EE-84F4-454E-AB1D-106BB93C2095}"/>
                </a:ext>
              </a:extLst>
            </p:cNvPr>
            <p:cNvSpPr txBox="1"/>
            <p:nvPr/>
          </p:nvSpPr>
          <p:spPr>
            <a:xfrm rot="8100000">
              <a:off x="3838222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THREATS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C53719-0F0A-485A-9DD7-85D2C34B8359}"/>
              </a:ext>
            </a:extLst>
          </p:cNvPr>
          <p:cNvGrpSpPr/>
          <p:nvPr/>
        </p:nvGrpSpPr>
        <p:grpSpPr>
          <a:xfrm>
            <a:off x="917642" y="4401709"/>
            <a:ext cx="2991838" cy="1357057"/>
            <a:chOff x="3017859" y="4218919"/>
            <a:chExt cx="1823203" cy="13570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A63221-9C81-4CCA-A6CD-0CBD44904428}"/>
                </a:ext>
              </a:extLst>
            </p:cNvPr>
            <p:cNvSpPr txBox="1"/>
            <p:nvPr/>
          </p:nvSpPr>
          <p:spPr>
            <a:xfrm>
              <a:off x="3017859" y="4560313"/>
              <a:ext cx="18192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alternde Gesellschaft, hohes Bedürfnis nach Kontakten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Entlastung für die Pfleger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digitaler Wandel bei Rentnern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E94122-CADB-4075-AAB1-749EE587F3BF}"/>
                </a:ext>
              </a:extLst>
            </p:cNvPr>
            <p:cNvSpPr txBox="1"/>
            <p:nvPr/>
          </p:nvSpPr>
          <p:spPr>
            <a:xfrm>
              <a:off x="3017859" y="4218919"/>
              <a:ext cx="18232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Möglichkeiten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191F74-50BD-4943-AA52-9EC4C3A9CF90}"/>
              </a:ext>
            </a:extLst>
          </p:cNvPr>
          <p:cNvGrpSpPr/>
          <p:nvPr/>
        </p:nvGrpSpPr>
        <p:grpSpPr>
          <a:xfrm>
            <a:off x="930381" y="1382855"/>
            <a:ext cx="3063403" cy="1818722"/>
            <a:chOff x="3017859" y="4218919"/>
            <a:chExt cx="1866816" cy="181872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A70737-A319-44DB-96AD-AA54651CA3B7}"/>
                </a:ext>
              </a:extLst>
            </p:cNvPr>
            <p:cNvSpPr txBox="1"/>
            <p:nvPr/>
          </p:nvSpPr>
          <p:spPr>
            <a:xfrm>
              <a:off x="3017859" y="4560313"/>
              <a:ext cx="186681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starkes Bedürfnis für menschlichen Kontakt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wenig Konkurrenz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Nutzerfreundlichkeit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Anwendung optimal auf die Zielgruppe abgestimmt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9E7F52-F02C-4DE5-A84C-369D4C652C24}"/>
                </a:ext>
              </a:extLst>
            </p:cNvPr>
            <p:cNvSpPr txBox="1"/>
            <p:nvPr/>
          </p:nvSpPr>
          <p:spPr>
            <a:xfrm>
              <a:off x="3017860" y="4218919"/>
              <a:ext cx="1866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Stärken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63F2E8-3C3C-4D8C-8E52-767EE2379546}"/>
              </a:ext>
            </a:extLst>
          </p:cNvPr>
          <p:cNvGrpSpPr/>
          <p:nvPr/>
        </p:nvGrpSpPr>
        <p:grpSpPr>
          <a:xfrm>
            <a:off x="8208371" y="4466104"/>
            <a:ext cx="3065985" cy="1357057"/>
            <a:chOff x="3037896" y="4283314"/>
            <a:chExt cx="1870812" cy="135705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CF570A-6D6A-4C66-9553-00D1FA444165}"/>
                </a:ext>
              </a:extLst>
            </p:cNvPr>
            <p:cNvSpPr txBox="1"/>
            <p:nvPr/>
          </p:nvSpPr>
          <p:spPr>
            <a:xfrm>
              <a:off x="3037896" y="4624708"/>
              <a:ext cx="18708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verringerte Nachfrage, wenn Corona-Krise vorbei ist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keine Akzeptanz bei der Zielgruppe/kein Bedarf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77215-9E34-4EE0-AC98-48A106D96440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Gefahren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09C1FA-0440-4305-AAB1-74913B4C7853}"/>
              </a:ext>
            </a:extLst>
          </p:cNvPr>
          <p:cNvGrpSpPr/>
          <p:nvPr/>
        </p:nvGrpSpPr>
        <p:grpSpPr>
          <a:xfrm>
            <a:off x="8340315" y="1384472"/>
            <a:ext cx="3065987" cy="1587889"/>
            <a:chOff x="3017858" y="4218919"/>
            <a:chExt cx="1870813" cy="1587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CEDDCB-71DE-4BEE-B4A9-78BE0BA2987F}"/>
                </a:ext>
              </a:extLst>
            </p:cNvPr>
            <p:cNvSpPr txBox="1"/>
            <p:nvPr/>
          </p:nvSpPr>
          <p:spPr>
            <a:xfrm>
              <a:off x="3017858" y="4560313"/>
              <a:ext cx="187081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immer noch hohe Barriere bei der technischen Nutzung bei älteren Menschen</a:t>
              </a:r>
            </a:p>
            <a:p>
              <a:pPr marL="171450" lvl="0" indent="-171450">
                <a:buFontTx/>
                <a:buChar char="-"/>
              </a:pPr>
              <a:r>
                <a:rPr lang="de-DE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Einarbeitung der Pfleger im Umgang mit dem System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FB504E-F980-4E31-97CE-D8D365FA7AC9}"/>
                </a:ext>
              </a:extLst>
            </p:cNvPr>
            <p:cNvSpPr txBox="1"/>
            <p:nvPr/>
          </p:nvSpPr>
          <p:spPr>
            <a:xfrm>
              <a:off x="3017859" y="4218919"/>
              <a:ext cx="1870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Schwächen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Block Arc 14">
            <a:extLst>
              <a:ext uri="{FF2B5EF4-FFF2-40B4-BE49-F238E27FC236}">
                <a16:creationId xmlns:a16="http://schemas.microsoft.com/office/drawing/2014/main" id="{5F6B78A5-B271-453E-91F4-C794F3BFF6C9}"/>
              </a:ext>
            </a:extLst>
          </p:cNvPr>
          <p:cNvSpPr/>
          <p:nvPr/>
        </p:nvSpPr>
        <p:spPr>
          <a:xfrm rot="16200000">
            <a:off x="5350643" y="3048885"/>
            <a:ext cx="1479419" cy="148039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690FE5-3F86-4223-8EF7-BF4A79E99F5E}"/>
              </a:ext>
            </a:extLst>
          </p:cNvPr>
          <p:cNvSpPr txBox="1"/>
          <p:nvPr/>
        </p:nvSpPr>
        <p:spPr>
          <a:xfrm>
            <a:off x="5199926" y="3468843"/>
            <a:ext cx="178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FD572509-C8EA-C840-8E5E-DFC7B054C0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SWOT</a:t>
            </a:r>
          </a:p>
        </p:txBody>
      </p:sp>
    </p:spTree>
    <p:extLst>
      <p:ext uri="{BB962C8B-B14F-4D97-AF65-F5344CB8AC3E}">
        <p14:creationId xmlns:p14="http://schemas.microsoft.com/office/powerpoint/2010/main" val="2687413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Marketing</a:t>
            </a:r>
          </a:p>
        </p:txBody>
      </p:sp>
      <p:grpSp>
        <p:nvGrpSpPr>
          <p:cNvPr id="13" name="그룹 38">
            <a:extLst>
              <a:ext uri="{FF2B5EF4-FFF2-40B4-BE49-F238E27FC236}">
                <a16:creationId xmlns:a16="http://schemas.microsoft.com/office/drawing/2014/main" id="{A207F6E3-C26B-41F5-B8E3-1943FBF5B80A}"/>
              </a:ext>
            </a:extLst>
          </p:cNvPr>
          <p:cNvGrpSpPr/>
          <p:nvPr/>
        </p:nvGrpSpPr>
        <p:grpSpPr>
          <a:xfrm>
            <a:off x="2799560" y="1896334"/>
            <a:ext cx="6592880" cy="4453666"/>
            <a:chOff x="3174158" y="1812689"/>
            <a:chExt cx="5330332" cy="4263656"/>
          </a:xfrm>
          <a:solidFill>
            <a:schemeClr val="accent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E86523-EC23-45B1-980E-1C005AE51E4D}"/>
                </a:ext>
              </a:extLst>
            </p:cNvPr>
            <p:cNvSpPr/>
            <p:nvPr/>
          </p:nvSpPr>
          <p:spPr>
            <a:xfrm rot="16200000">
              <a:off x="4376082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6FFED848-24BC-4327-9AF4-7E38D9E67BCB}"/>
                </a:ext>
              </a:extLst>
            </p:cNvPr>
            <p:cNvSpPr/>
            <p:nvPr/>
          </p:nvSpPr>
          <p:spPr>
            <a:xfrm rot="16200000">
              <a:off x="7082677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541279CB-5D4D-43B1-A023-E1ED02CFD6CA}"/>
                </a:ext>
              </a:extLst>
            </p:cNvPr>
            <p:cNvSpPr/>
            <p:nvPr/>
          </p:nvSpPr>
          <p:spPr>
            <a:xfrm rot="16200000" flipH="1">
              <a:off x="4376082" y="4647049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5EFBE7D7-3645-41FD-AD2B-C9AA16BBFABC}"/>
                </a:ext>
              </a:extLst>
            </p:cNvPr>
            <p:cNvSpPr/>
            <p:nvPr/>
          </p:nvSpPr>
          <p:spPr>
            <a:xfrm rot="16200000" flipH="1">
              <a:off x="7082679" y="4647050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사각형: 둥근 위쪽 모서리 27">
              <a:extLst>
                <a:ext uri="{FF2B5EF4-FFF2-40B4-BE49-F238E27FC236}">
                  <a16:creationId xmlns:a16="http://schemas.microsoft.com/office/drawing/2014/main" id="{132FB2B8-23DD-48B9-9C95-A19F237CB0D1}"/>
                </a:ext>
              </a:extLst>
            </p:cNvPr>
            <p:cNvSpPr/>
            <p:nvPr/>
          </p:nvSpPr>
          <p:spPr>
            <a:xfrm rot="10800000">
              <a:off x="3418868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1" name="사각형: 둥근 위쪽 모서리 33">
              <a:extLst>
                <a:ext uri="{FF2B5EF4-FFF2-40B4-BE49-F238E27FC236}">
                  <a16:creationId xmlns:a16="http://schemas.microsoft.com/office/drawing/2014/main" id="{5F4FCF93-4B28-4D25-8A92-AC5373CC1284}"/>
                </a:ext>
              </a:extLst>
            </p:cNvPr>
            <p:cNvSpPr/>
            <p:nvPr/>
          </p:nvSpPr>
          <p:spPr>
            <a:xfrm rot="10800000">
              <a:off x="6129905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" name="사각형: 둥근 위쪽 모서리 35">
              <a:extLst>
                <a:ext uri="{FF2B5EF4-FFF2-40B4-BE49-F238E27FC236}">
                  <a16:creationId xmlns:a16="http://schemas.microsoft.com/office/drawing/2014/main" id="{070F04F1-B709-4C79-9396-17940AF634A1}"/>
                </a:ext>
              </a:extLst>
            </p:cNvPr>
            <p:cNvSpPr/>
            <p:nvPr/>
          </p:nvSpPr>
          <p:spPr>
            <a:xfrm>
              <a:off x="3418868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사각형: 둥근 위쪽 모서리 36">
              <a:extLst>
                <a:ext uri="{FF2B5EF4-FFF2-40B4-BE49-F238E27FC236}">
                  <a16:creationId xmlns:a16="http://schemas.microsoft.com/office/drawing/2014/main" id="{CDCA50C5-FD72-4C03-87CF-443761E61ADE}"/>
                </a:ext>
              </a:extLst>
            </p:cNvPr>
            <p:cNvSpPr/>
            <p:nvPr/>
          </p:nvSpPr>
          <p:spPr>
            <a:xfrm>
              <a:off x="6129905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400"/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B098DFC-E3C0-4367-A7D4-AA43D71D3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146670"/>
              </p:ext>
            </p:extLst>
          </p:nvPr>
        </p:nvGraphicFramePr>
        <p:xfrm>
          <a:off x="2720080" y="1741547"/>
          <a:ext cx="6686342" cy="46905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3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3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6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Marketing Mix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Umsetzung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2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Produkt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Fokus auf Anwenderfreundlichkeit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0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Preis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Niedrigpreispolitik: Produkt möglichst günstig anbieten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0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Kommunikation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Werbung unter anderem in Tageszeitungen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Distribution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Indirekte Distribution über Pflegeheime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7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Marketing Mix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Umsetzung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91361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</Words>
  <Application>Microsoft Office PowerPoint</Application>
  <PresentationFormat>Widescreen</PresentationFormat>
  <Paragraphs>186</Paragraphs>
  <Slides>23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Scapan</dc:creator>
  <cp:lastModifiedBy>Deufel, Johannes (DualStudy)</cp:lastModifiedBy>
  <cp:revision>50</cp:revision>
  <dcterms:created xsi:type="dcterms:W3CDTF">2020-07-13T06:50:01Z</dcterms:created>
  <dcterms:modified xsi:type="dcterms:W3CDTF">2020-07-16T15:49:46Z</dcterms:modified>
</cp:coreProperties>
</file>